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Lst>
  <p:notesMasterIdLst>
    <p:notesMasterId r:id="rId17"/>
  </p:notesMasterIdLst>
  <p:handoutMasterIdLst>
    <p:handoutMasterId r:id="rId18"/>
  </p:handoutMasterIdLst>
  <p:sldIdLst>
    <p:sldId id="256" r:id="rId2"/>
    <p:sldId id="292" r:id="rId3"/>
    <p:sldId id="259" r:id="rId4"/>
    <p:sldId id="282" r:id="rId5"/>
    <p:sldId id="260" r:id="rId6"/>
    <p:sldId id="266" r:id="rId7"/>
    <p:sldId id="271" r:id="rId8"/>
    <p:sldId id="272" r:id="rId9"/>
    <p:sldId id="257" r:id="rId10"/>
    <p:sldId id="261" r:id="rId11"/>
    <p:sldId id="275" r:id="rId12"/>
    <p:sldId id="279" r:id="rId13"/>
    <p:sldId id="281" r:id="rId14"/>
    <p:sldId id="283" r:id="rId15"/>
    <p:sldId id="264" r:id="rId16"/>
  </p:sldIdLst>
  <p:sldSz cx="10058400" cy="7772400"/>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76" autoAdjust="0"/>
    <p:restoredTop sz="95969" autoAdjust="0"/>
  </p:normalViewPr>
  <p:slideViewPr>
    <p:cSldViewPr>
      <p:cViewPr varScale="1">
        <p:scale>
          <a:sx n="88" d="100"/>
          <a:sy n="88" d="100"/>
        </p:scale>
        <p:origin x="1386" y="84"/>
      </p:cViewPr>
      <p:guideLst>
        <p:guide orient="horz" pos="2448"/>
        <p:guide pos="31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BC6C120-04A6-6981-A8FE-4D26E8F70F4E}"/>
              </a:ext>
            </a:extLst>
          </p:cNvPr>
          <p:cNvSpPr>
            <a:spLocks noGrp="1"/>
          </p:cNvSpPr>
          <p:nvPr>
            <p:ph type="hdr" sz="quarter"/>
          </p:nvPr>
        </p:nvSpPr>
        <p:spPr>
          <a:xfrm>
            <a:off x="1" y="2"/>
            <a:ext cx="3078383" cy="512001"/>
          </a:xfrm>
          <a:prstGeom prst="rect">
            <a:avLst/>
          </a:prstGeom>
        </p:spPr>
        <p:txBody>
          <a:bodyPr vert="horz" lIns="99035" tIns="49517" rIns="99035" bIns="49517" rtlCol="0"/>
          <a:lstStyle>
            <a:lvl1pPr algn="l">
              <a:defRPr sz="1300"/>
            </a:lvl1pPr>
          </a:lstStyle>
          <a:p>
            <a:pPr>
              <a:defRPr/>
            </a:pPr>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08FB8B86-D559-4F61-8708-446237694BAE}"/>
              </a:ext>
            </a:extLst>
          </p:cNvPr>
          <p:cNvSpPr>
            <a:spLocks noGrp="1"/>
          </p:cNvSpPr>
          <p:nvPr>
            <p:ph type="dt" sz="quarter" idx="1"/>
          </p:nvPr>
        </p:nvSpPr>
        <p:spPr>
          <a:xfrm>
            <a:off x="4022487" y="2"/>
            <a:ext cx="3078383" cy="512001"/>
          </a:xfrm>
          <a:prstGeom prst="rect">
            <a:avLst/>
          </a:prstGeom>
        </p:spPr>
        <p:txBody>
          <a:bodyPr vert="horz" lIns="99035" tIns="49517" rIns="99035" bIns="49517" rtlCol="0"/>
          <a:lstStyle>
            <a:lvl1pPr algn="r">
              <a:defRPr sz="1300"/>
            </a:lvl1pPr>
          </a:lstStyle>
          <a:p>
            <a:pPr>
              <a:defRPr/>
            </a:pPr>
            <a:r>
              <a:rPr lang="en-US" sz="1000">
                <a:latin typeface="Arial" panose="020B0604020202020204" pitchFamily="34" charset="0"/>
                <a:cs typeface="Arial" panose="020B0604020202020204" pitchFamily="34" charset="0"/>
              </a:rPr>
              <a:t>9/22/2024 am</a:t>
            </a:r>
          </a:p>
        </p:txBody>
      </p:sp>
      <p:sp>
        <p:nvSpPr>
          <p:cNvPr id="4" name="Footer Placeholder 3">
            <a:extLst>
              <a:ext uri="{FF2B5EF4-FFF2-40B4-BE49-F238E27FC236}">
                <a16:creationId xmlns:a16="http://schemas.microsoft.com/office/drawing/2014/main" id="{E730F11F-3609-F710-458F-ECDC75DD35E8}"/>
              </a:ext>
            </a:extLst>
          </p:cNvPr>
          <p:cNvSpPr>
            <a:spLocks noGrp="1"/>
          </p:cNvSpPr>
          <p:nvPr>
            <p:ph type="ftr" sz="quarter" idx="2"/>
          </p:nvPr>
        </p:nvSpPr>
        <p:spPr>
          <a:xfrm>
            <a:off x="1" y="9719279"/>
            <a:ext cx="3078383" cy="512001"/>
          </a:xfrm>
          <a:prstGeom prst="rect">
            <a:avLst/>
          </a:prstGeom>
        </p:spPr>
        <p:txBody>
          <a:bodyPr vert="horz" lIns="99035" tIns="49517" rIns="99035" bIns="49517" rtlCol="0" anchor="b"/>
          <a:lstStyle>
            <a:lvl1pPr algn="l">
              <a:defRPr sz="1300"/>
            </a:lvl1pPr>
          </a:lstStyle>
          <a:p>
            <a:pPr>
              <a:defRPr/>
            </a:pPr>
            <a:r>
              <a:rPr lang="en-US" sz="1000">
                <a:latin typeface="Arial" panose="020B0604020202020204" pitchFamily="34" charset="0"/>
                <a:cs typeface="Arial" panose="020B0604020202020204" pitchFamily="34" charset="0"/>
              </a:rPr>
              <a:t>Shawn Yon</a:t>
            </a:r>
          </a:p>
        </p:txBody>
      </p:sp>
      <p:sp>
        <p:nvSpPr>
          <p:cNvPr id="5" name="Slide Number Placeholder 4">
            <a:extLst>
              <a:ext uri="{FF2B5EF4-FFF2-40B4-BE49-F238E27FC236}">
                <a16:creationId xmlns:a16="http://schemas.microsoft.com/office/drawing/2014/main" id="{0BF90354-CEFB-B82C-2A4C-A340C13B850B}"/>
              </a:ext>
            </a:extLst>
          </p:cNvPr>
          <p:cNvSpPr>
            <a:spLocks noGrp="1"/>
          </p:cNvSpPr>
          <p:nvPr>
            <p:ph type="sldNum" sz="quarter" idx="3"/>
          </p:nvPr>
        </p:nvSpPr>
        <p:spPr>
          <a:xfrm>
            <a:off x="4022487" y="9719279"/>
            <a:ext cx="3078383" cy="512001"/>
          </a:xfrm>
          <a:prstGeom prst="rect">
            <a:avLst/>
          </a:prstGeom>
        </p:spPr>
        <p:txBody>
          <a:bodyPr vert="horz" wrap="square" lIns="99035" tIns="49517" rIns="99035" bIns="49517" numCol="1" anchor="b" anchorCtr="0" compatLnSpc="1">
            <a:prstTxWarp prst="textNoShape">
              <a:avLst/>
            </a:prstTxWarp>
          </a:bodyPr>
          <a:lstStyle>
            <a:lvl1pPr algn="r">
              <a:defRPr sz="1300"/>
            </a:lvl1pPr>
          </a:lstStyle>
          <a:p>
            <a:pPr>
              <a:defRPr/>
            </a:pPr>
            <a:fld id="{559CBEAD-A4CC-42D1-AC45-77E487938E6C}" type="slidenum">
              <a:rPr lang="en-US" altLang="en-US" sz="1000">
                <a:latin typeface="Arial" panose="020B0604020202020204" pitchFamily="34" charset="0"/>
                <a:cs typeface="Arial" panose="020B0604020202020204" pitchFamily="34" charset="0"/>
              </a:rPr>
              <a:pPr>
                <a:defRPr/>
              </a:pPr>
              <a:t>‹#›</a:t>
            </a:fld>
            <a:endParaRPr lang="en-US" alt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B7AA2D3-4DE0-B4C2-6BAC-8984F5ED33CB}"/>
              </a:ext>
            </a:extLst>
          </p:cNvPr>
          <p:cNvSpPr>
            <a:spLocks noGrp="1"/>
          </p:cNvSpPr>
          <p:nvPr>
            <p:ph type="hdr" sz="quarter"/>
          </p:nvPr>
        </p:nvSpPr>
        <p:spPr>
          <a:xfrm>
            <a:off x="1" y="2"/>
            <a:ext cx="3078383" cy="512001"/>
          </a:xfrm>
          <a:prstGeom prst="rect">
            <a:avLst/>
          </a:prstGeom>
        </p:spPr>
        <p:txBody>
          <a:bodyPr vert="horz" lIns="99035" tIns="49517" rIns="99035" bIns="49517" rtlCol="0"/>
          <a:lstStyle>
            <a:lvl1pPr algn="l">
              <a:defRPr sz="1300"/>
            </a:lvl1pPr>
          </a:lstStyle>
          <a:p>
            <a:pPr>
              <a:defRPr/>
            </a:pPr>
            <a:endParaRPr lang="en-US"/>
          </a:p>
        </p:txBody>
      </p:sp>
      <p:sp>
        <p:nvSpPr>
          <p:cNvPr id="3" name="Date Placeholder 2">
            <a:extLst>
              <a:ext uri="{FF2B5EF4-FFF2-40B4-BE49-F238E27FC236}">
                <a16:creationId xmlns:a16="http://schemas.microsoft.com/office/drawing/2014/main" id="{7169BFCB-6581-E5FD-42E3-4F791DC48975}"/>
              </a:ext>
            </a:extLst>
          </p:cNvPr>
          <p:cNvSpPr>
            <a:spLocks noGrp="1"/>
          </p:cNvSpPr>
          <p:nvPr>
            <p:ph type="dt" idx="1"/>
          </p:nvPr>
        </p:nvSpPr>
        <p:spPr>
          <a:xfrm>
            <a:off x="4022487" y="2"/>
            <a:ext cx="3078383" cy="512001"/>
          </a:xfrm>
          <a:prstGeom prst="rect">
            <a:avLst/>
          </a:prstGeom>
        </p:spPr>
        <p:txBody>
          <a:bodyPr vert="horz" lIns="99035" tIns="49517" rIns="99035" bIns="49517" rtlCol="0"/>
          <a:lstStyle>
            <a:lvl1pPr algn="r">
              <a:defRPr sz="1300"/>
            </a:lvl1pPr>
          </a:lstStyle>
          <a:p>
            <a:pPr>
              <a:defRPr/>
            </a:pPr>
            <a:r>
              <a:rPr lang="en-US"/>
              <a:t>9/22/2024 am</a:t>
            </a:r>
          </a:p>
        </p:txBody>
      </p:sp>
      <p:sp>
        <p:nvSpPr>
          <p:cNvPr id="4" name="Slide Image Placeholder 3">
            <a:extLst>
              <a:ext uri="{FF2B5EF4-FFF2-40B4-BE49-F238E27FC236}">
                <a16:creationId xmlns:a16="http://schemas.microsoft.com/office/drawing/2014/main" id="{44BFBE48-DAA6-4934-2498-32CD14AAC22E}"/>
              </a:ext>
            </a:extLst>
          </p:cNvPr>
          <p:cNvSpPr>
            <a:spLocks noGrp="1" noRot="1" noChangeAspect="1"/>
          </p:cNvSpPr>
          <p:nvPr>
            <p:ph type="sldImg" idx="2"/>
          </p:nvPr>
        </p:nvSpPr>
        <p:spPr>
          <a:xfrm>
            <a:off x="1069975" y="768350"/>
            <a:ext cx="4962525" cy="3836988"/>
          </a:xfrm>
          <a:prstGeom prst="rect">
            <a:avLst/>
          </a:prstGeom>
          <a:noFill/>
          <a:ln w="12700">
            <a:solidFill>
              <a:prstClr val="black"/>
            </a:solidFill>
          </a:ln>
        </p:spPr>
        <p:txBody>
          <a:bodyPr vert="horz" lIns="99035" tIns="49517" rIns="99035" bIns="49517" rtlCol="0" anchor="ctr"/>
          <a:lstStyle/>
          <a:p>
            <a:pPr lvl="0"/>
            <a:endParaRPr lang="en-US" noProof="0"/>
          </a:p>
        </p:txBody>
      </p:sp>
      <p:sp>
        <p:nvSpPr>
          <p:cNvPr id="5" name="Notes Placeholder 4">
            <a:extLst>
              <a:ext uri="{FF2B5EF4-FFF2-40B4-BE49-F238E27FC236}">
                <a16:creationId xmlns:a16="http://schemas.microsoft.com/office/drawing/2014/main" id="{951F9ADB-E635-2E48-E867-4A32BD4190B7}"/>
              </a:ext>
            </a:extLst>
          </p:cNvPr>
          <p:cNvSpPr>
            <a:spLocks noGrp="1"/>
          </p:cNvSpPr>
          <p:nvPr>
            <p:ph type="body" sz="quarter" idx="3"/>
          </p:nvPr>
        </p:nvSpPr>
        <p:spPr>
          <a:xfrm>
            <a:off x="710891" y="4861386"/>
            <a:ext cx="5680694" cy="4604513"/>
          </a:xfrm>
          <a:prstGeom prst="rect">
            <a:avLst/>
          </a:prstGeom>
        </p:spPr>
        <p:txBody>
          <a:bodyPr vert="horz" lIns="99035" tIns="49517" rIns="99035" bIns="49517"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41D17A4F-1547-A53B-0796-F85EDCD69145}"/>
              </a:ext>
            </a:extLst>
          </p:cNvPr>
          <p:cNvSpPr>
            <a:spLocks noGrp="1"/>
          </p:cNvSpPr>
          <p:nvPr>
            <p:ph type="ftr" sz="quarter" idx="4"/>
          </p:nvPr>
        </p:nvSpPr>
        <p:spPr>
          <a:xfrm>
            <a:off x="1" y="9719279"/>
            <a:ext cx="3078383" cy="512001"/>
          </a:xfrm>
          <a:prstGeom prst="rect">
            <a:avLst/>
          </a:prstGeom>
        </p:spPr>
        <p:txBody>
          <a:bodyPr vert="horz" lIns="99035" tIns="49517" rIns="99035" bIns="49517" rtlCol="0" anchor="b"/>
          <a:lstStyle>
            <a:lvl1pPr algn="l">
              <a:defRPr sz="1300"/>
            </a:lvl1pPr>
          </a:lstStyle>
          <a:p>
            <a:pPr>
              <a:defRPr/>
            </a:pPr>
            <a:r>
              <a:rPr lang="en-US"/>
              <a:t>Shawn Yon</a:t>
            </a:r>
          </a:p>
        </p:txBody>
      </p:sp>
      <p:sp>
        <p:nvSpPr>
          <p:cNvPr id="7" name="Slide Number Placeholder 6">
            <a:extLst>
              <a:ext uri="{FF2B5EF4-FFF2-40B4-BE49-F238E27FC236}">
                <a16:creationId xmlns:a16="http://schemas.microsoft.com/office/drawing/2014/main" id="{5C70BADE-3FE5-C2A5-DC8F-3A8A7F8F30C4}"/>
              </a:ext>
            </a:extLst>
          </p:cNvPr>
          <p:cNvSpPr>
            <a:spLocks noGrp="1"/>
          </p:cNvSpPr>
          <p:nvPr>
            <p:ph type="sldNum" sz="quarter" idx="5"/>
          </p:nvPr>
        </p:nvSpPr>
        <p:spPr>
          <a:xfrm>
            <a:off x="4022487" y="9719279"/>
            <a:ext cx="3078383" cy="512001"/>
          </a:xfrm>
          <a:prstGeom prst="rect">
            <a:avLst/>
          </a:prstGeom>
        </p:spPr>
        <p:txBody>
          <a:bodyPr vert="horz" wrap="square" lIns="99035" tIns="49517" rIns="99035" bIns="49517" numCol="1" anchor="b" anchorCtr="0" compatLnSpc="1">
            <a:prstTxWarp prst="textNoShape">
              <a:avLst/>
            </a:prstTxWarp>
          </a:bodyPr>
          <a:lstStyle>
            <a:lvl1pPr algn="r">
              <a:defRPr sz="1300"/>
            </a:lvl1pPr>
          </a:lstStyle>
          <a:p>
            <a:pPr>
              <a:defRPr/>
            </a:pPr>
            <a:fld id="{A694E369-80BA-4D9B-90F2-49139E42C87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400" kern="1200">
        <a:solidFill>
          <a:schemeClr val="tx1"/>
        </a:solidFill>
        <a:latin typeface="+mn-lt"/>
        <a:ea typeface="+mn-ea"/>
        <a:cs typeface="+mn-cs"/>
      </a:defRPr>
    </a:lvl1pPr>
    <a:lvl2pPr marL="522288" algn="l" rtl="0" eaLnBrk="0" fontAlgn="base" hangingPunct="0">
      <a:spcBef>
        <a:spcPct val="30000"/>
      </a:spcBef>
      <a:spcAft>
        <a:spcPct val="0"/>
      </a:spcAft>
      <a:defRPr sz="1400" kern="1200">
        <a:solidFill>
          <a:schemeClr val="tx1"/>
        </a:solidFill>
        <a:latin typeface="+mn-lt"/>
        <a:ea typeface="+mn-ea"/>
        <a:cs typeface="+mn-cs"/>
      </a:defRPr>
    </a:lvl2pPr>
    <a:lvl3pPr marL="1044575" algn="l" rtl="0" eaLnBrk="0" fontAlgn="base" hangingPunct="0">
      <a:spcBef>
        <a:spcPct val="30000"/>
      </a:spcBef>
      <a:spcAft>
        <a:spcPct val="0"/>
      </a:spcAft>
      <a:defRPr sz="1400" kern="1200">
        <a:solidFill>
          <a:schemeClr val="tx1"/>
        </a:solidFill>
        <a:latin typeface="+mn-lt"/>
        <a:ea typeface="+mn-ea"/>
        <a:cs typeface="+mn-cs"/>
      </a:defRPr>
    </a:lvl3pPr>
    <a:lvl4pPr marL="1566863" algn="l" rtl="0" eaLnBrk="0" fontAlgn="base" hangingPunct="0">
      <a:spcBef>
        <a:spcPct val="30000"/>
      </a:spcBef>
      <a:spcAft>
        <a:spcPct val="0"/>
      </a:spcAft>
      <a:defRPr sz="1400" kern="1200">
        <a:solidFill>
          <a:schemeClr val="tx1"/>
        </a:solidFill>
        <a:latin typeface="+mn-lt"/>
        <a:ea typeface="+mn-ea"/>
        <a:cs typeface="+mn-cs"/>
      </a:defRPr>
    </a:lvl4pPr>
    <a:lvl5pPr marL="2089150" algn="l" rtl="0" eaLnBrk="0" fontAlgn="base" hangingPunct="0">
      <a:spcBef>
        <a:spcPct val="30000"/>
      </a:spcBef>
      <a:spcAft>
        <a:spcPct val="0"/>
      </a:spcAft>
      <a:defRPr sz="1400" kern="1200">
        <a:solidFill>
          <a:schemeClr val="tx1"/>
        </a:solidFill>
        <a:latin typeface="+mn-lt"/>
        <a:ea typeface="+mn-ea"/>
        <a:cs typeface="+mn-cs"/>
      </a:defRPr>
    </a:lvl5pPr>
    <a:lvl6pPr marL="2612441" algn="l" defTabSz="1044976" rtl="0" eaLnBrk="1" latinLnBrk="0" hangingPunct="1">
      <a:defRPr sz="1400" kern="1200">
        <a:solidFill>
          <a:schemeClr val="tx1"/>
        </a:solidFill>
        <a:latin typeface="+mn-lt"/>
        <a:ea typeface="+mn-ea"/>
        <a:cs typeface="+mn-cs"/>
      </a:defRPr>
    </a:lvl6pPr>
    <a:lvl7pPr marL="3134929" algn="l" defTabSz="1044976" rtl="0" eaLnBrk="1" latinLnBrk="0" hangingPunct="1">
      <a:defRPr sz="1400" kern="1200">
        <a:solidFill>
          <a:schemeClr val="tx1"/>
        </a:solidFill>
        <a:latin typeface="+mn-lt"/>
        <a:ea typeface="+mn-ea"/>
        <a:cs typeface="+mn-cs"/>
      </a:defRPr>
    </a:lvl7pPr>
    <a:lvl8pPr marL="3657417" algn="l" defTabSz="1044976" rtl="0" eaLnBrk="1" latinLnBrk="0" hangingPunct="1">
      <a:defRPr sz="1400" kern="1200">
        <a:solidFill>
          <a:schemeClr val="tx1"/>
        </a:solidFill>
        <a:latin typeface="+mn-lt"/>
        <a:ea typeface="+mn-ea"/>
        <a:cs typeface="+mn-cs"/>
      </a:defRPr>
    </a:lvl8pPr>
    <a:lvl9pPr marL="4179905" algn="l" defTabSz="1044976"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B5647888-BCE3-4B50-BFDC-28435BCD8C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8F685D0E-46E0-0F87-2B22-29B171EAC2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As Christians we are fighting a spiritual battle. The moment we come up from being baptized we are enlisted in Gods army. Some people tend to either forget or not understand that we all are in a battle against Satan and the world. Because we’re in that spiritual battle Christians new and old need to contend or fight for the word.</a:t>
            </a:r>
          </a:p>
        </p:txBody>
      </p:sp>
      <p:sp>
        <p:nvSpPr>
          <p:cNvPr id="5124" name="Slide Number Placeholder 3">
            <a:extLst>
              <a:ext uri="{FF2B5EF4-FFF2-40B4-BE49-F238E27FC236}">
                <a16:creationId xmlns:a16="http://schemas.microsoft.com/office/drawing/2014/main" id="{9D8AF3FF-3E66-204B-8318-87A16BE281D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900">
                <a:solidFill>
                  <a:schemeClr val="tx1"/>
                </a:solidFill>
                <a:latin typeface="Times New Roman" panose="02020603050405020304" pitchFamily="18" charset="0"/>
              </a:defRPr>
            </a:lvl1pPr>
            <a:lvl2pPr marL="789648" indent="-303711">
              <a:defRPr sz="2900">
                <a:solidFill>
                  <a:schemeClr val="tx1"/>
                </a:solidFill>
                <a:latin typeface="Times New Roman" panose="02020603050405020304" pitchFamily="18" charset="0"/>
              </a:defRPr>
            </a:lvl2pPr>
            <a:lvl3pPr marL="1214843" indent="-242968">
              <a:defRPr sz="2900">
                <a:solidFill>
                  <a:schemeClr val="tx1"/>
                </a:solidFill>
                <a:latin typeface="Times New Roman" panose="02020603050405020304" pitchFamily="18" charset="0"/>
              </a:defRPr>
            </a:lvl3pPr>
            <a:lvl4pPr marL="1700781" indent="-242968">
              <a:defRPr sz="2900">
                <a:solidFill>
                  <a:schemeClr val="tx1"/>
                </a:solidFill>
                <a:latin typeface="Times New Roman" panose="02020603050405020304" pitchFamily="18" charset="0"/>
              </a:defRPr>
            </a:lvl4pPr>
            <a:lvl5pPr marL="2186717" indent="-242968">
              <a:defRPr sz="2900">
                <a:solidFill>
                  <a:schemeClr val="tx1"/>
                </a:solidFill>
                <a:latin typeface="Times New Roman" panose="02020603050405020304" pitchFamily="18" charset="0"/>
              </a:defRPr>
            </a:lvl5pPr>
            <a:lvl6pPr marL="2672655" indent="-242968" eaLnBrk="0" fontAlgn="base" hangingPunct="0">
              <a:spcBef>
                <a:spcPct val="0"/>
              </a:spcBef>
              <a:spcAft>
                <a:spcPct val="0"/>
              </a:spcAft>
              <a:defRPr sz="2900">
                <a:solidFill>
                  <a:schemeClr val="tx1"/>
                </a:solidFill>
                <a:latin typeface="Times New Roman" panose="02020603050405020304" pitchFamily="18" charset="0"/>
              </a:defRPr>
            </a:lvl6pPr>
            <a:lvl7pPr marL="3158593" indent="-242968" eaLnBrk="0" fontAlgn="base" hangingPunct="0">
              <a:spcBef>
                <a:spcPct val="0"/>
              </a:spcBef>
              <a:spcAft>
                <a:spcPct val="0"/>
              </a:spcAft>
              <a:defRPr sz="2900">
                <a:solidFill>
                  <a:schemeClr val="tx1"/>
                </a:solidFill>
                <a:latin typeface="Times New Roman" panose="02020603050405020304" pitchFamily="18" charset="0"/>
              </a:defRPr>
            </a:lvl7pPr>
            <a:lvl8pPr marL="3644530" indent="-242968" eaLnBrk="0" fontAlgn="base" hangingPunct="0">
              <a:spcBef>
                <a:spcPct val="0"/>
              </a:spcBef>
              <a:spcAft>
                <a:spcPct val="0"/>
              </a:spcAft>
              <a:defRPr sz="2900">
                <a:solidFill>
                  <a:schemeClr val="tx1"/>
                </a:solidFill>
                <a:latin typeface="Times New Roman" panose="02020603050405020304" pitchFamily="18" charset="0"/>
              </a:defRPr>
            </a:lvl8pPr>
            <a:lvl9pPr marL="4130467" indent="-242968" eaLnBrk="0" fontAlgn="base" hangingPunct="0">
              <a:spcBef>
                <a:spcPct val="0"/>
              </a:spcBef>
              <a:spcAft>
                <a:spcPct val="0"/>
              </a:spcAft>
              <a:defRPr sz="2900">
                <a:solidFill>
                  <a:schemeClr val="tx1"/>
                </a:solidFill>
                <a:latin typeface="Times New Roman" panose="02020603050405020304" pitchFamily="18" charset="0"/>
              </a:defRPr>
            </a:lvl9pPr>
          </a:lstStyle>
          <a:p>
            <a:fld id="{150BD62A-76C8-4616-91ED-01528108B318}" type="slidenum">
              <a:rPr lang="en-US" altLang="en-US" sz="1300"/>
              <a:pPr/>
              <a:t>1</a:t>
            </a:fld>
            <a:endParaRPr lang="en-US" altLang="en-US" sz="1300"/>
          </a:p>
        </p:txBody>
      </p:sp>
      <p:sp>
        <p:nvSpPr>
          <p:cNvPr id="2" name="Date Placeholder 1">
            <a:extLst>
              <a:ext uri="{FF2B5EF4-FFF2-40B4-BE49-F238E27FC236}">
                <a16:creationId xmlns:a16="http://schemas.microsoft.com/office/drawing/2014/main" id="{9D391DB1-469C-EEE8-E5E1-34CA7BEE855C}"/>
              </a:ext>
            </a:extLst>
          </p:cNvPr>
          <p:cNvSpPr>
            <a:spLocks noGrp="1"/>
          </p:cNvSpPr>
          <p:nvPr>
            <p:ph type="dt" idx="1"/>
          </p:nvPr>
        </p:nvSpPr>
        <p:spPr/>
        <p:txBody>
          <a:bodyPr/>
          <a:lstStyle/>
          <a:p>
            <a:pPr>
              <a:defRPr/>
            </a:pPr>
            <a:r>
              <a:rPr lang="en-US"/>
              <a:t>9/22/2024 am</a:t>
            </a:r>
          </a:p>
        </p:txBody>
      </p:sp>
      <p:sp>
        <p:nvSpPr>
          <p:cNvPr id="3" name="Footer Placeholder 2">
            <a:extLst>
              <a:ext uri="{FF2B5EF4-FFF2-40B4-BE49-F238E27FC236}">
                <a16:creationId xmlns:a16="http://schemas.microsoft.com/office/drawing/2014/main" id="{CE954D1C-25AB-49AD-B620-E65EBC83BA10}"/>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BC2B31B0-882A-5C6A-4A5B-5009DC0D791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842A8220-E618-EB5A-F528-D98238E4BD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58F6645B-2081-51AB-F8D8-0EDF2AD31BA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900">
                <a:solidFill>
                  <a:schemeClr val="tx1"/>
                </a:solidFill>
                <a:latin typeface="Times New Roman" panose="02020603050405020304" pitchFamily="18" charset="0"/>
              </a:defRPr>
            </a:lvl1pPr>
            <a:lvl2pPr marL="789648" indent="-303711">
              <a:defRPr sz="2900">
                <a:solidFill>
                  <a:schemeClr val="tx1"/>
                </a:solidFill>
                <a:latin typeface="Times New Roman" panose="02020603050405020304" pitchFamily="18" charset="0"/>
              </a:defRPr>
            </a:lvl2pPr>
            <a:lvl3pPr marL="1214843" indent="-242968">
              <a:defRPr sz="2900">
                <a:solidFill>
                  <a:schemeClr val="tx1"/>
                </a:solidFill>
                <a:latin typeface="Times New Roman" panose="02020603050405020304" pitchFamily="18" charset="0"/>
              </a:defRPr>
            </a:lvl3pPr>
            <a:lvl4pPr marL="1700781" indent="-242968">
              <a:defRPr sz="2900">
                <a:solidFill>
                  <a:schemeClr val="tx1"/>
                </a:solidFill>
                <a:latin typeface="Times New Roman" panose="02020603050405020304" pitchFamily="18" charset="0"/>
              </a:defRPr>
            </a:lvl4pPr>
            <a:lvl5pPr marL="2186717" indent="-242968">
              <a:defRPr sz="2900">
                <a:solidFill>
                  <a:schemeClr val="tx1"/>
                </a:solidFill>
                <a:latin typeface="Times New Roman" panose="02020603050405020304" pitchFamily="18" charset="0"/>
              </a:defRPr>
            </a:lvl5pPr>
            <a:lvl6pPr marL="2672655" indent="-242968" eaLnBrk="0" fontAlgn="base" hangingPunct="0">
              <a:spcBef>
                <a:spcPct val="0"/>
              </a:spcBef>
              <a:spcAft>
                <a:spcPct val="0"/>
              </a:spcAft>
              <a:defRPr sz="2900">
                <a:solidFill>
                  <a:schemeClr val="tx1"/>
                </a:solidFill>
                <a:latin typeface="Times New Roman" panose="02020603050405020304" pitchFamily="18" charset="0"/>
              </a:defRPr>
            </a:lvl6pPr>
            <a:lvl7pPr marL="3158593" indent="-242968" eaLnBrk="0" fontAlgn="base" hangingPunct="0">
              <a:spcBef>
                <a:spcPct val="0"/>
              </a:spcBef>
              <a:spcAft>
                <a:spcPct val="0"/>
              </a:spcAft>
              <a:defRPr sz="2900">
                <a:solidFill>
                  <a:schemeClr val="tx1"/>
                </a:solidFill>
                <a:latin typeface="Times New Roman" panose="02020603050405020304" pitchFamily="18" charset="0"/>
              </a:defRPr>
            </a:lvl7pPr>
            <a:lvl8pPr marL="3644530" indent="-242968" eaLnBrk="0" fontAlgn="base" hangingPunct="0">
              <a:spcBef>
                <a:spcPct val="0"/>
              </a:spcBef>
              <a:spcAft>
                <a:spcPct val="0"/>
              </a:spcAft>
              <a:defRPr sz="2900">
                <a:solidFill>
                  <a:schemeClr val="tx1"/>
                </a:solidFill>
                <a:latin typeface="Times New Roman" panose="02020603050405020304" pitchFamily="18" charset="0"/>
              </a:defRPr>
            </a:lvl8pPr>
            <a:lvl9pPr marL="4130467" indent="-242968" eaLnBrk="0" fontAlgn="base" hangingPunct="0">
              <a:spcBef>
                <a:spcPct val="0"/>
              </a:spcBef>
              <a:spcAft>
                <a:spcPct val="0"/>
              </a:spcAft>
              <a:defRPr sz="2900">
                <a:solidFill>
                  <a:schemeClr val="tx1"/>
                </a:solidFill>
                <a:latin typeface="Times New Roman" panose="02020603050405020304" pitchFamily="18" charset="0"/>
              </a:defRPr>
            </a:lvl9pPr>
          </a:lstStyle>
          <a:p>
            <a:fld id="{9D7644EB-F0B0-47A1-8C77-A481FA445C23}" type="slidenum">
              <a:rPr lang="en-US" altLang="en-US" sz="1300"/>
              <a:pPr/>
              <a:t>10</a:t>
            </a:fld>
            <a:endParaRPr lang="en-US" altLang="en-US" sz="1300"/>
          </a:p>
        </p:txBody>
      </p:sp>
      <p:sp>
        <p:nvSpPr>
          <p:cNvPr id="2" name="Date Placeholder 1">
            <a:extLst>
              <a:ext uri="{FF2B5EF4-FFF2-40B4-BE49-F238E27FC236}">
                <a16:creationId xmlns:a16="http://schemas.microsoft.com/office/drawing/2014/main" id="{89438983-F8A5-8EB4-4E02-5D2524A2E405}"/>
              </a:ext>
            </a:extLst>
          </p:cNvPr>
          <p:cNvSpPr>
            <a:spLocks noGrp="1"/>
          </p:cNvSpPr>
          <p:nvPr>
            <p:ph type="dt" idx="1"/>
          </p:nvPr>
        </p:nvSpPr>
        <p:spPr/>
        <p:txBody>
          <a:bodyPr/>
          <a:lstStyle/>
          <a:p>
            <a:pPr>
              <a:defRPr/>
            </a:pPr>
            <a:r>
              <a:rPr lang="en-US"/>
              <a:t>9/22/2024 am</a:t>
            </a:r>
          </a:p>
        </p:txBody>
      </p:sp>
      <p:sp>
        <p:nvSpPr>
          <p:cNvPr id="3" name="Footer Placeholder 2">
            <a:extLst>
              <a:ext uri="{FF2B5EF4-FFF2-40B4-BE49-F238E27FC236}">
                <a16:creationId xmlns:a16="http://schemas.microsoft.com/office/drawing/2014/main" id="{B2C97F9C-ADE6-94FD-F078-D3E1F5A39E84}"/>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E636DCAB-D23A-20E6-CA55-06D46B6B8AF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D2C9E851-83AD-D985-7285-7316A03D2AB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D1A076B2-2ADA-762C-54C8-9E4E3D2883D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900">
                <a:solidFill>
                  <a:schemeClr val="tx1"/>
                </a:solidFill>
                <a:latin typeface="Times New Roman" panose="02020603050405020304" pitchFamily="18" charset="0"/>
              </a:defRPr>
            </a:lvl1pPr>
            <a:lvl2pPr marL="789648" indent="-303711">
              <a:defRPr sz="2900">
                <a:solidFill>
                  <a:schemeClr val="tx1"/>
                </a:solidFill>
                <a:latin typeface="Times New Roman" panose="02020603050405020304" pitchFamily="18" charset="0"/>
              </a:defRPr>
            </a:lvl2pPr>
            <a:lvl3pPr marL="1214843" indent="-242968">
              <a:defRPr sz="2900">
                <a:solidFill>
                  <a:schemeClr val="tx1"/>
                </a:solidFill>
                <a:latin typeface="Times New Roman" panose="02020603050405020304" pitchFamily="18" charset="0"/>
              </a:defRPr>
            </a:lvl3pPr>
            <a:lvl4pPr marL="1700781" indent="-242968">
              <a:defRPr sz="2900">
                <a:solidFill>
                  <a:schemeClr val="tx1"/>
                </a:solidFill>
                <a:latin typeface="Times New Roman" panose="02020603050405020304" pitchFamily="18" charset="0"/>
              </a:defRPr>
            </a:lvl4pPr>
            <a:lvl5pPr marL="2186717" indent="-242968">
              <a:defRPr sz="2900">
                <a:solidFill>
                  <a:schemeClr val="tx1"/>
                </a:solidFill>
                <a:latin typeface="Times New Roman" panose="02020603050405020304" pitchFamily="18" charset="0"/>
              </a:defRPr>
            </a:lvl5pPr>
            <a:lvl6pPr marL="2672655" indent="-242968" eaLnBrk="0" fontAlgn="base" hangingPunct="0">
              <a:spcBef>
                <a:spcPct val="0"/>
              </a:spcBef>
              <a:spcAft>
                <a:spcPct val="0"/>
              </a:spcAft>
              <a:defRPr sz="2900">
                <a:solidFill>
                  <a:schemeClr val="tx1"/>
                </a:solidFill>
                <a:latin typeface="Times New Roman" panose="02020603050405020304" pitchFamily="18" charset="0"/>
              </a:defRPr>
            </a:lvl6pPr>
            <a:lvl7pPr marL="3158593" indent="-242968" eaLnBrk="0" fontAlgn="base" hangingPunct="0">
              <a:spcBef>
                <a:spcPct val="0"/>
              </a:spcBef>
              <a:spcAft>
                <a:spcPct val="0"/>
              </a:spcAft>
              <a:defRPr sz="2900">
                <a:solidFill>
                  <a:schemeClr val="tx1"/>
                </a:solidFill>
                <a:latin typeface="Times New Roman" panose="02020603050405020304" pitchFamily="18" charset="0"/>
              </a:defRPr>
            </a:lvl7pPr>
            <a:lvl8pPr marL="3644530" indent="-242968" eaLnBrk="0" fontAlgn="base" hangingPunct="0">
              <a:spcBef>
                <a:spcPct val="0"/>
              </a:spcBef>
              <a:spcAft>
                <a:spcPct val="0"/>
              </a:spcAft>
              <a:defRPr sz="2900">
                <a:solidFill>
                  <a:schemeClr val="tx1"/>
                </a:solidFill>
                <a:latin typeface="Times New Roman" panose="02020603050405020304" pitchFamily="18" charset="0"/>
              </a:defRPr>
            </a:lvl8pPr>
            <a:lvl9pPr marL="4130467" indent="-242968" eaLnBrk="0" fontAlgn="base" hangingPunct="0">
              <a:spcBef>
                <a:spcPct val="0"/>
              </a:spcBef>
              <a:spcAft>
                <a:spcPct val="0"/>
              </a:spcAft>
              <a:defRPr sz="2900">
                <a:solidFill>
                  <a:schemeClr val="tx1"/>
                </a:solidFill>
                <a:latin typeface="Times New Roman" panose="02020603050405020304" pitchFamily="18" charset="0"/>
              </a:defRPr>
            </a:lvl9pPr>
          </a:lstStyle>
          <a:p>
            <a:fld id="{67725428-BCC2-4AF3-A558-92D2A5A977CC}" type="slidenum">
              <a:rPr lang="en-US" altLang="en-US" sz="1300"/>
              <a:pPr/>
              <a:t>11</a:t>
            </a:fld>
            <a:endParaRPr lang="en-US" altLang="en-US" sz="1300"/>
          </a:p>
        </p:txBody>
      </p:sp>
      <p:sp>
        <p:nvSpPr>
          <p:cNvPr id="2" name="Date Placeholder 1">
            <a:extLst>
              <a:ext uri="{FF2B5EF4-FFF2-40B4-BE49-F238E27FC236}">
                <a16:creationId xmlns:a16="http://schemas.microsoft.com/office/drawing/2014/main" id="{9FF745D8-F6DF-C156-7CBF-B862327BAB66}"/>
              </a:ext>
            </a:extLst>
          </p:cNvPr>
          <p:cNvSpPr>
            <a:spLocks noGrp="1"/>
          </p:cNvSpPr>
          <p:nvPr>
            <p:ph type="dt" idx="1"/>
          </p:nvPr>
        </p:nvSpPr>
        <p:spPr/>
        <p:txBody>
          <a:bodyPr/>
          <a:lstStyle/>
          <a:p>
            <a:pPr>
              <a:defRPr/>
            </a:pPr>
            <a:r>
              <a:rPr lang="en-US"/>
              <a:t>9/22/2024 am</a:t>
            </a:r>
          </a:p>
        </p:txBody>
      </p:sp>
      <p:sp>
        <p:nvSpPr>
          <p:cNvPr id="3" name="Footer Placeholder 2">
            <a:extLst>
              <a:ext uri="{FF2B5EF4-FFF2-40B4-BE49-F238E27FC236}">
                <a16:creationId xmlns:a16="http://schemas.microsoft.com/office/drawing/2014/main" id="{75A23BCA-6292-4739-C585-C7F2496A28B8}"/>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650ACD86-AC5A-4F4C-AD45-E48350AD30C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35184651-2D6C-6533-3EAC-0DD6C714DCF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C37AEA3C-F5B4-B913-A202-557F6A987A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900">
                <a:solidFill>
                  <a:schemeClr val="tx1"/>
                </a:solidFill>
                <a:latin typeface="Times New Roman" panose="02020603050405020304" pitchFamily="18" charset="0"/>
              </a:defRPr>
            </a:lvl1pPr>
            <a:lvl2pPr marL="789648" indent="-303711">
              <a:defRPr sz="2900">
                <a:solidFill>
                  <a:schemeClr val="tx1"/>
                </a:solidFill>
                <a:latin typeface="Times New Roman" panose="02020603050405020304" pitchFamily="18" charset="0"/>
              </a:defRPr>
            </a:lvl2pPr>
            <a:lvl3pPr marL="1214843" indent="-242968">
              <a:defRPr sz="2900">
                <a:solidFill>
                  <a:schemeClr val="tx1"/>
                </a:solidFill>
                <a:latin typeface="Times New Roman" panose="02020603050405020304" pitchFamily="18" charset="0"/>
              </a:defRPr>
            </a:lvl3pPr>
            <a:lvl4pPr marL="1700781" indent="-242968">
              <a:defRPr sz="2900">
                <a:solidFill>
                  <a:schemeClr val="tx1"/>
                </a:solidFill>
                <a:latin typeface="Times New Roman" panose="02020603050405020304" pitchFamily="18" charset="0"/>
              </a:defRPr>
            </a:lvl4pPr>
            <a:lvl5pPr marL="2186717" indent="-242968">
              <a:defRPr sz="2900">
                <a:solidFill>
                  <a:schemeClr val="tx1"/>
                </a:solidFill>
                <a:latin typeface="Times New Roman" panose="02020603050405020304" pitchFamily="18" charset="0"/>
              </a:defRPr>
            </a:lvl5pPr>
            <a:lvl6pPr marL="2672655" indent="-242968" eaLnBrk="0" fontAlgn="base" hangingPunct="0">
              <a:spcBef>
                <a:spcPct val="0"/>
              </a:spcBef>
              <a:spcAft>
                <a:spcPct val="0"/>
              </a:spcAft>
              <a:defRPr sz="2900">
                <a:solidFill>
                  <a:schemeClr val="tx1"/>
                </a:solidFill>
                <a:latin typeface="Times New Roman" panose="02020603050405020304" pitchFamily="18" charset="0"/>
              </a:defRPr>
            </a:lvl6pPr>
            <a:lvl7pPr marL="3158593" indent="-242968" eaLnBrk="0" fontAlgn="base" hangingPunct="0">
              <a:spcBef>
                <a:spcPct val="0"/>
              </a:spcBef>
              <a:spcAft>
                <a:spcPct val="0"/>
              </a:spcAft>
              <a:defRPr sz="2900">
                <a:solidFill>
                  <a:schemeClr val="tx1"/>
                </a:solidFill>
                <a:latin typeface="Times New Roman" panose="02020603050405020304" pitchFamily="18" charset="0"/>
              </a:defRPr>
            </a:lvl7pPr>
            <a:lvl8pPr marL="3644530" indent="-242968" eaLnBrk="0" fontAlgn="base" hangingPunct="0">
              <a:spcBef>
                <a:spcPct val="0"/>
              </a:spcBef>
              <a:spcAft>
                <a:spcPct val="0"/>
              </a:spcAft>
              <a:defRPr sz="2900">
                <a:solidFill>
                  <a:schemeClr val="tx1"/>
                </a:solidFill>
                <a:latin typeface="Times New Roman" panose="02020603050405020304" pitchFamily="18" charset="0"/>
              </a:defRPr>
            </a:lvl8pPr>
            <a:lvl9pPr marL="4130467" indent="-242968" eaLnBrk="0" fontAlgn="base" hangingPunct="0">
              <a:spcBef>
                <a:spcPct val="0"/>
              </a:spcBef>
              <a:spcAft>
                <a:spcPct val="0"/>
              </a:spcAft>
              <a:defRPr sz="2900">
                <a:solidFill>
                  <a:schemeClr val="tx1"/>
                </a:solidFill>
                <a:latin typeface="Times New Roman" panose="02020603050405020304" pitchFamily="18" charset="0"/>
              </a:defRPr>
            </a:lvl9pPr>
          </a:lstStyle>
          <a:p>
            <a:fld id="{997751C8-908D-453B-B60C-D9C7FFBB1826}" type="slidenum">
              <a:rPr lang="en-US" altLang="en-US" sz="1300"/>
              <a:pPr/>
              <a:t>12</a:t>
            </a:fld>
            <a:endParaRPr lang="en-US" altLang="en-US" sz="1300"/>
          </a:p>
        </p:txBody>
      </p:sp>
      <p:sp>
        <p:nvSpPr>
          <p:cNvPr id="2" name="Date Placeholder 1">
            <a:extLst>
              <a:ext uri="{FF2B5EF4-FFF2-40B4-BE49-F238E27FC236}">
                <a16:creationId xmlns:a16="http://schemas.microsoft.com/office/drawing/2014/main" id="{7C0D94DA-C375-949B-77A5-91D6C9DBBA6D}"/>
              </a:ext>
            </a:extLst>
          </p:cNvPr>
          <p:cNvSpPr>
            <a:spLocks noGrp="1"/>
          </p:cNvSpPr>
          <p:nvPr>
            <p:ph type="dt" idx="1"/>
          </p:nvPr>
        </p:nvSpPr>
        <p:spPr/>
        <p:txBody>
          <a:bodyPr/>
          <a:lstStyle/>
          <a:p>
            <a:pPr>
              <a:defRPr/>
            </a:pPr>
            <a:r>
              <a:rPr lang="en-US"/>
              <a:t>9/22/2024 am</a:t>
            </a:r>
          </a:p>
        </p:txBody>
      </p:sp>
      <p:sp>
        <p:nvSpPr>
          <p:cNvPr id="3" name="Footer Placeholder 2">
            <a:extLst>
              <a:ext uri="{FF2B5EF4-FFF2-40B4-BE49-F238E27FC236}">
                <a16:creationId xmlns:a16="http://schemas.microsoft.com/office/drawing/2014/main" id="{79E64634-CD17-6A94-68C4-D2B488BB9960}"/>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D59B7CEB-53DF-E4BF-B7AC-7416043ED2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5279D5E4-5A34-1147-67DB-9EEB6DC424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9700" name="Slide Number Placeholder 3">
            <a:extLst>
              <a:ext uri="{FF2B5EF4-FFF2-40B4-BE49-F238E27FC236}">
                <a16:creationId xmlns:a16="http://schemas.microsoft.com/office/drawing/2014/main" id="{AC7659BA-F2E5-35D3-DF64-126DDC6F40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900">
                <a:solidFill>
                  <a:schemeClr val="tx1"/>
                </a:solidFill>
                <a:latin typeface="Times New Roman" panose="02020603050405020304" pitchFamily="18" charset="0"/>
              </a:defRPr>
            </a:lvl1pPr>
            <a:lvl2pPr marL="789648" indent="-303711">
              <a:defRPr sz="2900">
                <a:solidFill>
                  <a:schemeClr val="tx1"/>
                </a:solidFill>
                <a:latin typeface="Times New Roman" panose="02020603050405020304" pitchFamily="18" charset="0"/>
              </a:defRPr>
            </a:lvl2pPr>
            <a:lvl3pPr marL="1214843" indent="-242968">
              <a:defRPr sz="2900">
                <a:solidFill>
                  <a:schemeClr val="tx1"/>
                </a:solidFill>
                <a:latin typeface="Times New Roman" panose="02020603050405020304" pitchFamily="18" charset="0"/>
              </a:defRPr>
            </a:lvl3pPr>
            <a:lvl4pPr marL="1700781" indent="-242968">
              <a:defRPr sz="2900">
                <a:solidFill>
                  <a:schemeClr val="tx1"/>
                </a:solidFill>
                <a:latin typeface="Times New Roman" panose="02020603050405020304" pitchFamily="18" charset="0"/>
              </a:defRPr>
            </a:lvl4pPr>
            <a:lvl5pPr marL="2186717" indent="-242968">
              <a:defRPr sz="2900">
                <a:solidFill>
                  <a:schemeClr val="tx1"/>
                </a:solidFill>
                <a:latin typeface="Times New Roman" panose="02020603050405020304" pitchFamily="18" charset="0"/>
              </a:defRPr>
            </a:lvl5pPr>
            <a:lvl6pPr marL="2672655" indent="-242968" eaLnBrk="0" fontAlgn="base" hangingPunct="0">
              <a:spcBef>
                <a:spcPct val="0"/>
              </a:spcBef>
              <a:spcAft>
                <a:spcPct val="0"/>
              </a:spcAft>
              <a:defRPr sz="2900">
                <a:solidFill>
                  <a:schemeClr val="tx1"/>
                </a:solidFill>
                <a:latin typeface="Times New Roman" panose="02020603050405020304" pitchFamily="18" charset="0"/>
              </a:defRPr>
            </a:lvl6pPr>
            <a:lvl7pPr marL="3158593" indent="-242968" eaLnBrk="0" fontAlgn="base" hangingPunct="0">
              <a:spcBef>
                <a:spcPct val="0"/>
              </a:spcBef>
              <a:spcAft>
                <a:spcPct val="0"/>
              </a:spcAft>
              <a:defRPr sz="2900">
                <a:solidFill>
                  <a:schemeClr val="tx1"/>
                </a:solidFill>
                <a:latin typeface="Times New Roman" panose="02020603050405020304" pitchFamily="18" charset="0"/>
              </a:defRPr>
            </a:lvl7pPr>
            <a:lvl8pPr marL="3644530" indent="-242968" eaLnBrk="0" fontAlgn="base" hangingPunct="0">
              <a:spcBef>
                <a:spcPct val="0"/>
              </a:spcBef>
              <a:spcAft>
                <a:spcPct val="0"/>
              </a:spcAft>
              <a:defRPr sz="2900">
                <a:solidFill>
                  <a:schemeClr val="tx1"/>
                </a:solidFill>
                <a:latin typeface="Times New Roman" panose="02020603050405020304" pitchFamily="18" charset="0"/>
              </a:defRPr>
            </a:lvl8pPr>
            <a:lvl9pPr marL="4130467" indent="-242968" eaLnBrk="0" fontAlgn="base" hangingPunct="0">
              <a:spcBef>
                <a:spcPct val="0"/>
              </a:spcBef>
              <a:spcAft>
                <a:spcPct val="0"/>
              </a:spcAft>
              <a:defRPr sz="2900">
                <a:solidFill>
                  <a:schemeClr val="tx1"/>
                </a:solidFill>
                <a:latin typeface="Times New Roman" panose="02020603050405020304" pitchFamily="18" charset="0"/>
              </a:defRPr>
            </a:lvl9pPr>
          </a:lstStyle>
          <a:p>
            <a:fld id="{3160BF4F-8DC9-4471-A3B0-ACDF30AD5C19}" type="slidenum">
              <a:rPr lang="en-US" altLang="en-US" sz="1300"/>
              <a:pPr/>
              <a:t>13</a:t>
            </a:fld>
            <a:endParaRPr lang="en-US" altLang="en-US" sz="1300"/>
          </a:p>
        </p:txBody>
      </p:sp>
      <p:sp>
        <p:nvSpPr>
          <p:cNvPr id="2" name="Date Placeholder 1">
            <a:extLst>
              <a:ext uri="{FF2B5EF4-FFF2-40B4-BE49-F238E27FC236}">
                <a16:creationId xmlns:a16="http://schemas.microsoft.com/office/drawing/2014/main" id="{D00C6CBD-31B9-1917-6C38-03A8FE3B4BCB}"/>
              </a:ext>
            </a:extLst>
          </p:cNvPr>
          <p:cNvSpPr>
            <a:spLocks noGrp="1"/>
          </p:cNvSpPr>
          <p:nvPr>
            <p:ph type="dt" idx="1"/>
          </p:nvPr>
        </p:nvSpPr>
        <p:spPr/>
        <p:txBody>
          <a:bodyPr/>
          <a:lstStyle/>
          <a:p>
            <a:pPr>
              <a:defRPr/>
            </a:pPr>
            <a:r>
              <a:rPr lang="en-US"/>
              <a:t>9/22/2024 am</a:t>
            </a:r>
          </a:p>
        </p:txBody>
      </p:sp>
      <p:sp>
        <p:nvSpPr>
          <p:cNvPr id="3" name="Footer Placeholder 2">
            <a:extLst>
              <a:ext uri="{FF2B5EF4-FFF2-40B4-BE49-F238E27FC236}">
                <a16:creationId xmlns:a16="http://schemas.microsoft.com/office/drawing/2014/main" id="{531F6AEF-75B3-5B20-21AF-74A64F772101}"/>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DB532B2D-EAE5-10D9-9337-BBA87B081B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F7701CC6-8E6E-F180-CB41-4ACA01A26AC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1748" name="Slide Number Placeholder 3">
            <a:extLst>
              <a:ext uri="{FF2B5EF4-FFF2-40B4-BE49-F238E27FC236}">
                <a16:creationId xmlns:a16="http://schemas.microsoft.com/office/drawing/2014/main" id="{C66B1E3E-1F7F-7FA2-BFE8-91AAE68516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900">
                <a:solidFill>
                  <a:schemeClr val="tx1"/>
                </a:solidFill>
                <a:latin typeface="Times New Roman" panose="02020603050405020304" pitchFamily="18" charset="0"/>
              </a:defRPr>
            </a:lvl1pPr>
            <a:lvl2pPr marL="789648" indent="-303711">
              <a:defRPr sz="2900">
                <a:solidFill>
                  <a:schemeClr val="tx1"/>
                </a:solidFill>
                <a:latin typeface="Times New Roman" panose="02020603050405020304" pitchFamily="18" charset="0"/>
              </a:defRPr>
            </a:lvl2pPr>
            <a:lvl3pPr marL="1214843" indent="-242968">
              <a:defRPr sz="2900">
                <a:solidFill>
                  <a:schemeClr val="tx1"/>
                </a:solidFill>
                <a:latin typeface="Times New Roman" panose="02020603050405020304" pitchFamily="18" charset="0"/>
              </a:defRPr>
            </a:lvl3pPr>
            <a:lvl4pPr marL="1700781" indent="-242968">
              <a:defRPr sz="2900">
                <a:solidFill>
                  <a:schemeClr val="tx1"/>
                </a:solidFill>
                <a:latin typeface="Times New Roman" panose="02020603050405020304" pitchFamily="18" charset="0"/>
              </a:defRPr>
            </a:lvl4pPr>
            <a:lvl5pPr marL="2186717" indent="-242968">
              <a:defRPr sz="2900">
                <a:solidFill>
                  <a:schemeClr val="tx1"/>
                </a:solidFill>
                <a:latin typeface="Times New Roman" panose="02020603050405020304" pitchFamily="18" charset="0"/>
              </a:defRPr>
            </a:lvl5pPr>
            <a:lvl6pPr marL="2672655" indent="-242968" eaLnBrk="0" fontAlgn="base" hangingPunct="0">
              <a:spcBef>
                <a:spcPct val="0"/>
              </a:spcBef>
              <a:spcAft>
                <a:spcPct val="0"/>
              </a:spcAft>
              <a:defRPr sz="2900">
                <a:solidFill>
                  <a:schemeClr val="tx1"/>
                </a:solidFill>
                <a:latin typeface="Times New Roman" panose="02020603050405020304" pitchFamily="18" charset="0"/>
              </a:defRPr>
            </a:lvl6pPr>
            <a:lvl7pPr marL="3158593" indent="-242968" eaLnBrk="0" fontAlgn="base" hangingPunct="0">
              <a:spcBef>
                <a:spcPct val="0"/>
              </a:spcBef>
              <a:spcAft>
                <a:spcPct val="0"/>
              </a:spcAft>
              <a:defRPr sz="2900">
                <a:solidFill>
                  <a:schemeClr val="tx1"/>
                </a:solidFill>
                <a:latin typeface="Times New Roman" panose="02020603050405020304" pitchFamily="18" charset="0"/>
              </a:defRPr>
            </a:lvl7pPr>
            <a:lvl8pPr marL="3644530" indent="-242968" eaLnBrk="0" fontAlgn="base" hangingPunct="0">
              <a:spcBef>
                <a:spcPct val="0"/>
              </a:spcBef>
              <a:spcAft>
                <a:spcPct val="0"/>
              </a:spcAft>
              <a:defRPr sz="2900">
                <a:solidFill>
                  <a:schemeClr val="tx1"/>
                </a:solidFill>
                <a:latin typeface="Times New Roman" panose="02020603050405020304" pitchFamily="18" charset="0"/>
              </a:defRPr>
            </a:lvl8pPr>
            <a:lvl9pPr marL="4130467" indent="-242968" eaLnBrk="0" fontAlgn="base" hangingPunct="0">
              <a:spcBef>
                <a:spcPct val="0"/>
              </a:spcBef>
              <a:spcAft>
                <a:spcPct val="0"/>
              </a:spcAft>
              <a:defRPr sz="2900">
                <a:solidFill>
                  <a:schemeClr val="tx1"/>
                </a:solidFill>
                <a:latin typeface="Times New Roman" panose="02020603050405020304" pitchFamily="18" charset="0"/>
              </a:defRPr>
            </a:lvl9pPr>
          </a:lstStyle>
          <a:p>
            <a:fld id="{9A4F1C74-286D-4A6E-B8A3-2A5BCFDEF78A}" type="slidenum">
              <a:rPr lang="en-US" altLang="en-US" sz="1300"/>
              <a:pPr/>
              <a:t>14</a:t>
            </a:fld>
            <a:endParaRPr lang="en-US" altLang="en-US" sz="1300"/>
          </a:p>
        </p:txBody>
      </p:sp>
      <p:sp>
        <p:nvSpPr>
          <p:cNvPr id="2" name="Date Placeholder 1">
            <a:extLst>
              <a:ext uri="{FF2B5EF4-FFF2-40B4-BE49-F238E27FC236}">
                <a16:creationId xmlns:a16="http://schemas.microsoft.com/office/drawing/2014/main" id="{5DB1C744-A412-F149-8AA4-95682603C7D4}"/>
              </a:ext>
            </a:extLst>
          </p:cNvPr>
          <p:cNvSpPr>
            <a:spLocks noGrp="1"/>
          </p:cNvSpPr>
          <p:nvPr>
            <p:ph type="dt" idx="1"/>
          </p:nvPr>
        </p:nvSpPr>
        <p:spPr/>
        <p:txBody>
          <a:bodyPr/>
          <a:lstStyle/>
          <a:p>
            <a:pPr>
              <a:defRPr/>
            </a:pPr>
            <a:r>
              <a:rPr lang="en-US"/>
              <a:t>9/22/2024 am</a:t>
            </a:r>
          </a:p>
        </p:txBody>
      </p:sp>
      <p:sp>
        <p:nvSpPr>
          <p:cNvPr id="3" name="Footer Placeholder 2">
            <a:extLst>
              <a:ext uri="{FF2B5EF4-FFF2-40B4-BE49-F238E27FC236}">
                <a16:creationId xmlns:a16="http://schemas.microsoft.com/office/drawing/2014/main" id="{44B273C8-6DE1-95BF-6EE8-29D26DFBB663}"/>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3832D346-2B78-76D6-C116-3E35E7DAB44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5A97F4FD-6B8B-8CEB-D149-6D96243587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96A8FB5E-8073-AF6E-5FF6-443D0100A6A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900">
                <a:solidFill>
                  <a:schemeClr val="tx1"/>
                </a:solidFill>
                <a:latin typeface="Times New Roman" panose="02020603050405020304" pitchFamily="18" charset="0"/>
              </a:defRPr>
            </a:lvl1pPr>
            <a:lvl2pPr marL="789648" indent="-303711">
              <a:defRPr sz="2900">
                <a:solidFill>
                  <a:schemeClr val="tx1"/>
                </a:solidFill>
                <a:latin typeface="Times New Roman" panose="02020603050405020304" pitchFamily="18" charset="0"/>
              </a:defRPr>
            </a:lvl2pPr>
            <a:lvl3pPr marL="1214843" indent="-242968">
              <a:defRPr sz="2900">
                <a:solidFill>
                  <a:schemeClr val="tx1"/>
                </a:solidFill>
                <a:latin typeface="Times New Roman" panose="02020603050405020304" pitchFamily="18" charset="0"/>
              </a:defRPr>
            </a:lvl3pPr>
            <a:lvl4pPr marL="1700781" indent="-242968">
              <a:defRPr sz="2900">
                <a:solidFill>
                  <a:schemeClr val="tx1"/>
                </a:solidFill>
                <a:latin typeface="Times New Roman" panose="02020603050405020304" pitchFamily="18" charset="0"/>
              </a:defRPr>
            </a:lvl4pPr>
            <a:lvl5pPr marL="2186717" indent="-242968">
              <a:defRPr sz="2900">
                <a:solidFill>
                  <a:schemeClr val="tx1"/>
                </a:solidFill>
                <a:latin typeface="Times New Roman" panose="02020603050405020304" pitchFamily="18" charset="0"/>
              </a:defRPr>
            </a:lvl5pPr>
            <a:lvl6pPr marL="2672655" indent="-242968" eaLnBrk="0" fontAlgn="base" hangingPunct="0">
              <a:spcBef>
                <a:spcPct val="0"/>
              </a:spcBef>
              <a:spcAft>
                <a:spcPct val="0"/>
              </a:spcAft>
              <a:defRPr sz="2900">
                <a:solidFill>
                  <a:schemeClr val="tx1"/>
                </a:solidFill>
                <a:latin typeface="Times New Roman" panose="02020603050405020304" pitchFamily="18" charset="0"/>
              </a:defRPr>
            </a:lvl6pPr>
            <a:lvl7pPr marL="3158593" indent="-242968" eaLnBrk="0" fontAlgn="base" hangingPunct="0">
              <a:spcBef>
                <a:spcPct val="0"/>
              </a:spcBef>
              <a:spcAft>
                <a:spcPct val="0"/>
              </a:spcAft>
              <a:defRPr sz="2900">
                <a:solidFill>
                  <a:schemeClr val="tx1"/>
                </a:solidFill>
                <a:latin typeface="Times New Roman" panose="02020603050405020304" pitchFamily="18" charset="0"/>
              </a:defRPr>
            </a:lvl7pPr>
            <a:lvl8pPr marL="3644530" indent="-242968" eaLnBrk="0" fontAlgn="base" hangingPunct="0">
              <a:spcBef>
                <a:spcPct val="0"/>
              </a:spcBef>
              <a:spcAft>
                <a:spcPct val="0"/>
              </a:spcAft>
              <a:defRPr sz="2900">
                <a:solidFill>
                  <a:schemeClr val="tx1"/>
                </a:solidFill>
                <a:latin typeface="Times New Roman" panose="02020603050405020304" pitchFamily="18" charset="0"/>
              </a:defRPr>
            </a:lvl8pPr>
            <a:lvl9pPr marL="4130467" indent="-242968" eaLnBrk="0" fontAlgn="base" hangingPunct="0">
              <a:spcBef>
                <a:spcPct val="0"/>
              </a:spcBef>
              <a:spcAft>
                <a:spcPct val="0"/>
              </a:spcAft>
              <a:defRPr sz="2900">
                <a:solidFill>
                  <a:schemeClr val="tx1"/>
                </a:solidFill>
                <a:latin typeface="Times New Roman" panose="02020603050405020304" pitchFamily="18" charset="0"/>
              </a:defRPr>
            </a:lvl9pPr>
          </a:lstStyle>
          <a:p>
            <a:fld id="{33AA76E6-4391-4300-A3E8-C5422216A063}" type="slidenum">
              <a:rPr lang="en-US" altLang="en-US" sz="1300"/>
              <a:pPr/>
              <a:t>15</a:t>
            </a:fld>
            <a:endParaRPr lang="en-US" altLang="en-US" sz="1300"/>
          </a:p>
        </p:txBody>
      </p:sp>
      <p:sp>
        <p:nvSpPr>
          <p:cNvPr id="2" name="Date Placeholder 1">
            <a:extLst>
              <a:ext uri="{FF2B5EF4-FFF2-40B4-BE49-F238E27FC236}">
                <a16:creationId xmlns:a16="http://schemas.microsoft.com/office/drawing/2014/main" id="{7DBA9050-D31E-80D3-C401-36CB3A5D4F5D}"/>
              </a:ext>
            </a:extLst>
          </p:cNvPr>
          <p:cNvSpPr>
            <a:spLocks noGrp="1"/>
          </p:cNvSpPr>
          <p:nvPr>
            <p:ph type="dt" idx="1"/>
          </p:nvPr>
        </p:nvSpPr>
        <p:spPr/>
        <p:txBody>
          <a:bodyPr/>
          <a:lstStyle/>
          <a:p>
            <a:pPr>
              <a:defRPr/>
            </a:pPr>
            <a:r>
              <a:rPr lang="en-US"/>
              <a:t>9/22/2024 am</a:t>
            </a:r>
          </a:p>
        </p:txBody>
      </p:sp>
      <p:sp>
        <p:nvSpPr>
          <p:cNvPr id="3" name="Footer Placeholder 2">
            <a:extLst>
              <a:ext uri="{FF2B5EF4-FFF2-40B4-BE49-F238E27FC236}">
                <a16:creationId xmlns:a16="http://schemas.microsoft.com/office/drawing/2014/main" id="{FBCE777C-9FB3-82F9-AED1-93FAF1CB2CEE}"/>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D26943B1-F429-E129-F477-B6E4B6DC608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846BF05E-F1C4-42A4-950C-56DED49D631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172" name="Slide Number Placeholder 3">
            <a:extLst>
              <a:ext uri="{FF2B5EF4-FFF2-40B4-BE49-F238E27FC236}">
                <a16:creationId xmlns:a16="http://schemas.microsoft.com/office/drawing/2014/main" id="{17826023-8789-B974-140F-0473F3CA575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2401465-B3D6-41DF-9917-92F0C105DC77}" type="slidenum">
              <a:rPr lang="en-US" altLang="en-US" smtClean="0"/>
              <a:pPr/>
              <a:t>2</a:t>
            </a:fld>
            <a:endParaRPr lang="en-US" altLang="en-US"/>
          </a:p>
        </p:txBody>
      </p:sp>
      <p:sp>
        <p:nvSpPr>
          <p:cNvPr id="2" name="Date Placeholder 1">
            <a:extLst>
              <a:ext uri="{FF2B5EF4-FFF2-40B4-BE49-F238E27FC236}">
                <a16:creationId xmlns:a16="http://schemas.microsoft.com/office/drawing/2014/main" id="{CFCDE7EA-65A1-BEE7-7D36-4095BC15E096}"/>
              </a:ext>
            </a:extLst>
          </p:cNvPr>
          <p:cNvSpPr>
            <a:spLocks noGrp="1"/>
          </p:cNvSpPr>
          <p:nvPr>
            <p:ph type="dt" idx="1"/>
          </p:nvPr>
        </p:nvSpPr>
        <p:spPr/>
        <p:txBody>
          <a:bodyPr/>
          <a:lstStyle/>
          <a:p>
            <a:pPr>
              <a:defRPr/>
            </a:pPr>
            <a:r>
              <a:rPr lang="en-US"/>
              <a:t>9/22/2024 am</a:t>
            </a:r>
          </a:p>
        </p:txBody>
      </p:sp>
      <p:sp>
        <p:nvSpPr>
          <p:cNvPr id="3" name="Footer Placeholder 2">
            <a:extLst>
              <a:ext uri="{FF2B5EF4-FFF2-40B4-BE49-F238E27FC236}">
                <a16:creationId xmlns:a16="http://schemas.microsoft.com/office/drawing/2014/main" id="{1629125A-D5BB-CCBA-ADCB-9EEE1C509754}"/>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65B06B6F-2D22-0530-9218-00FF3873B9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C60A0460-AB2F-B972-3A9D-F19EAD021A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220" name="Slide Number Placeholder 3">
            <a:extLst>
              <a:ext uri="{FF2B5EF4-FFF2-40B4-BE49-F238E27FC236}">
                <a16:creationId xmlns:a16="http://schemas.microsoft.com/office/drawing/2014/main" id="{1C4CC13C-9EC4-0054-B650-B63CE1E570D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900">
                <a:solidFill>
                  <a:schemeClr val="tx1"/>
                </a:solidFill>
                <a:latin typeface="Times New Roman" panose="02020603050405020304" pitchFamily="18" charset="0"/>
              </a:defRPr>
            </a:lvl1pPr>
            <a:lvl2pPr marL="789648" indent="-303711">
              <a:defRPr sz="2900">
                <a:solidFill>
                  <a:schemeClr val="tx1"/>
                </a:solidFill>
                <a:latin typeface="Times New Roman" panose="02020603050405020304" pitchFamily="18" charset="0"/>
              </a:defRPr>
            </a:lvl2pPr>
            <a:lvl3pPr marL="1214843" indent="-242968">
              <a:defRPr sz="2900">
                <a:solidFill>
                  <a:schemeClr val="tx1"/>
                </a:solidFill>
                <a:latin typeface="Times New Roman" panose="02020603050405020304" pitchFamily="18" charset="0"/>
              </a:defRPr>
            </a:lvl3pPr>
            <a:lvl4pPr marL="1700781" indent="-242968">
              <a:defRPr sz="2900">
                <a:solidFill>
                  <a:schemeClr val="tx1"/>
                </a:solidFill>
                <a:latin typeface="Times New Roman" panose="02020603050405020304" pitchFamily="18" charset="0"/>
              </a:defRPr>
            </a:lvl4pPr>
            <a:lvl5pPr marL="2186717" indent="-242968">
              <a:defRPr sz="2900">
                <a:solidFill>
                  <a:schemeClr val="tx1"/>
                </a:solidFill>
                <a:latin typeface="Times New Roman" panose="02020603050405020304" pitchFamily="18" charset="0"/>
              </a:defRPr>
            </a:lvl5pPr>
            <a:lvl6pPr marL="2672655" indent="-242968" eaLnBrk="0" fontAlgn="base" hangingPunct="0">
              <a:spcBef>
                <a:spcPct val="0"/>
              </a:spcBef>
              <a:spcAft>
                <a:spcPct val="0"/>
              </a:spcAft>
              <a:defRPr sz="2900">
                <a:solidFill>
                  <a:schemeClr val="tx1"/>
                </a:solidFill>
                <a:latin typeface="Times New Roman" panose="02020603050405020304" pitchFamily="18" charset="0"/>
              </a:defRPr>
            </a:lvl6pPr>
            <a:lvl7pPr marL="3158593" indent="-242968" eaLnBrk="0" fontAlgn="base" hangingPunct="0">
              <a:spcBef>
                <a:spcPct val="0"/>
              </a:spcBef>
              <a:spcAft>
                <a:spcPct val="0"/>
              </a:spcAft>
              <a:defRPr sz="2900">
                <a:solidFill>
                  <a:schemeClr val="tx1"/>
                </a:solidFill>
                <a:latin typeface="Times New Roman" panose="02020603050405020304" pitchFamily="18" charset="0"/>
              </a:defRPr>
            </a:lvl7pPr>
            <a:lvl8pPr marL="3644530" indent="-242968" eaLnBrk="0" fontAlgn="base" hangingPunct="0">
              <a:spcBef>
                <a:spcPct val="0"/>
              </a:spcBef>
              <a:spcAft>
                <a:spcPct val="0"/>
              </a:spcAft>
              <a:defRPr sz="2900">
                <a:solidFill>
                  <a:schemeClr val="tx1"/>
                </a:solidFill>
                <a:latin typeface="Times New Roman" panose="02020603050405020304" pitchFamily="18" charset="0"/>
              </a:defRPr>
            </a:lvl8pPr>
            <a:lvl9pPr marL="4130467" indent="-242968" eaLnBrk="0" fontAlgn="base" hangingPunct="0">
              <a:spcBef>
                <a:spcPct val="0"/>
              </a:spcBef>
              <a:spcAft>
                <a:spcPct val="0"/>
              </a:spcAft>
              <a:defRPr sz="2900">
                <a:solidFill>
                  <a:schemeClr val="tx1"/>
                </a:solidFill>
                <a:latin typeface="Times New Roman" panose="02020603050405020304" pitchFamily="18" charset="0"/>
              </a:defRPr>
            </a:lvl9pPr>
          </a:lstStyle>
          <a:p>
            <a:fld id="{2CE8241E-D6B7-4B66-A1A6-B51A2F58AD69}" type="slidenum">
              <a:rPr lang="en-US" altLang="en-US" sz="1300"/>
              <a:pPr/>
              <a:t>3</a:t>
            </a:fld>
            <a:endParaRPr lang="en-US" altLang="en-US" sz="1300"/>
          </a:p>
        </p:txBody>
      </p:sp>
      <p:sp>
        <p:nvSpPr>
          <p:cNvPr id="2" name="Date Placeholder 1">
            <a:extLst>
              <a:ext uri="{FF2B5EF4-FFF2-40B4-BE49-F238E27FC236}">
                <a16:creationId xmlns:a16="http://schemas.microsoft.com/office/drawing/2014/main" id="{07EE7E8F-B7EE-6D70-0583-DE16D07BD499}"/>
              </a:ext>
            </a:extLst>
          </p:cNvPr>
          <p:cNvSpPr>
            <a:spLocks noGrp="1"/>
          </p:cNvSpPr>
          <p:nvPr>
            <p:ph type="dt" idx="1"/>
          </p:nvPr>
        </p:nvSpPr>
        <p:spPr/>
        <p:txBody>
          <a:bodyPr/>
          <a:lstStyle/>
          <a:p>
            <a:pPr>
              <a:defRPr/>
            </a:pPr>
            <a:r>
              <a:rPr lang="en-US"/>
              <a:t>9/22/2024 am</a:t>
            </a:r>
          </a:p>
        </p:txBody>
      </p:sp>
      <p:sp>
        <p:nvSpPr>
          <p:cNvPr id="3" name="Footer Placeholder 2">
            <a:extLst>
              <a:ext uri="{FF2B5EF4-FFF2-40B4-BE49-F238E27FC236}">
                <a16:creationId xmlns:a16="http://schemas.microsoft.com/office/drawing/2014/main" id="{DF4397B5-54F6-18FA-86FA-CCE8631194EF}"/>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A23E7285-DFC4-B154-79AB-B5E62395B0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FAAAD96D-1F1B-7DA0-E21E-366B6FBBF1D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268" name="Slide Number Placeholder 3">
            <a:extLst>
              <a:ext uri="{FF2B5EF4-FFF2-40B4-BE49-F238E27FC236}">
                <a16:creationId xmlns:a16="http://schemas.microsoft.com/office/drawing/2014/main" id="{B126AC20-B39D-BA95-72D9-B39842C6C85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900">
                <a:solidFill>
                  <a:schemeClr val="tx1"/>
                </a:solidFill>
                <a:latin typeface="Times New Roman" panose="02020603050405020304" pitchFamily="18" charset="0"/>
              </a:defRPr>
            </a:lvl1pPr>
            <a:lvl2pPr marL="789648" indent="-303711">
              <a:defRPr sz="2900">
                <a:solidFill>
                  <a:schemeClr val="tx1"/>
                </a:solidFill>
                <a:latin typeface="Times New Roman" panose="02020603050405020304" pitchFamily="18" charset="0"/>
              </a:defRPr>
            </a:lvl2pPr>
            <a:lvl3pPr marL="1214843" indent="-242968">
              <a:defRPr sz="2900">
                <a:solidFill>
                  <a:schemeClr val="tx1"/>
                </a:solidFill>
                <a:latin typeface="Times New Roman" panose="02020603050405020304" pitchFamily="18" charset="0"/>
              </a:defRPr>
            </a:lvl3pPr>
            <a:lvl4pPr marL="1700781" indent="-242968">
              <a:defRPr sz="2900">
                <a:solidFill>
                  <a:schemeClr val="tx1"/>
                </a:solidFill>
                <a:latin typeface="Times New Roman" panose="02020603050405020304" pitchFamily="18" charset="0"/>
              </a:defRPr>
            </a:lvl4pPr>
            <a:lvl5pPr marL="2186717" indent="-242968">
              <a:defRPr sz="2900">
                <a:solidFill>
                  <a:schemeClr val="tx1"/>
                </a:solidFill>
                <a:latin typeface="Times New Roman" panose="02020603050405020304" pitchFamily="18" charset="0"/>
              </a:defRPr>
            </a:lvl5pPr>
            <a:lvl6pPr marL="2672655" indent="-242968" eaLnBrk="0" fontAlgn="base" hangingPunct="0">
              <a:spcBef>
                <a:spcPct val="0"/>
              </a:spcBef>
              <a:spcAft>
                <a:spcPct val="0"/>
              </a:spcAft>
              <a:defRPr sz="2900">
                <a:solidFill>
                  <a:schemeClr val="tx1"/>
                </a:solidFill>
                <a:latin typeface="Times New Roman" panose="02020603050405020304" pitchFamily="18" charset="0"/>
              </a:defRPr>
            </a:lvl6pPr>
            <a:lvl7pPr marL="3158593" indent="-242968" eaLnBrk="0" fontAlgn="base" hangingPunct="0">
              <a:spcBef>
                <a:spcPct val="0"/>
              </a:spcBef>
              <a:spcAft>
                <a:spcPct val="0"/>
              </a:spcAft>
              <a:defRPr sz="2900">
                <a:solidFill>
                  <a:schemeClr val="tx1"/>
                </a:solidFill>
                <a:latin typeface="Times New Roman" panose="02020603050405020304" pitchFamily="18" charset="0"/>
              </a:defRPr>
            </a:lvl7pPr>
            <a:lvl8pPr marL="3644530" indent="-242968" eaLnBrk="0" fontAlgn="base" hangingPunct="0">
              <a:spcBef>
                <a:spcPct val="0"/>
              </a:spcBef>
              <a:spcAft>
                <a:spcPct val="0"/>
              </a:spcAft>
              <a:defRPr sz="2900">
                <a:solidFill>
                  <a:schemeClr val="tx1"/>
                </a:solidFill>
                <a:latin typeface="Times New Roman" panose="02020603050405020304" pitchFamily="18" charset="0"/>
              </a:defRPr>
            </a:lvl8pPr>
            <a:lvl9pPr marL="4130467" indent="-242968" eaLnBrk="0" fontAlgn="base" hangingPunct="0">
              <a:spcBef>
                <a:spcPct val="0"/>
              </a:spcBef>
              <a:spcAft>
                <a:spcPct val="0"/>
              </a:spcAft>
              <a:defRPr sz="2900">
                <a:solidFill>
                  <a:schemeClr val="tx1"/>
                </a:solidFill>
                <a:latin typeface="Times New Roman" panose="02020603050405020304" pitchFamily="18" charset="0"/>
              </a:defRPr>
            </a:lvl9pPr>
          </a:lstStyle>
          <a:p>
            <a:fld id="{7EEB5576-F96D-4202-86A6-1DD4F47B6353}" type="slidenum">
              <a:rPr lang="en-US" altLang="en-US" sz="1300"/>
              <a:pPr/>
              <a:t>4</a:t>
            </a:fld>
            <a:endParaRPr lang="en-US" altLang="en-US" sz="1300"/>
          </a:p>
        </p:txBody>
      </p:sp>
      <p:sp>
        <p:nvSpPr>
          <p:cNvPr id="2" name="Date Placeholder 1">
            <a:extLst>
              <a:ext uri="{FF2B5EF4-FFF2-40B4-BE49-F238E27FC236}">
                <a16:creationId xmlns:a16="http://schemas.microsoft.com/office/drawing/2014/main" id="{03EEB34D-5FDB-21DC-6FCC-02D22767765E}"/>
              </a:ext>
            </a:extLst>
          </p:cNvPr>
          <p:cNvSpPr>
            <a:spLocks noGrp="1"/>
          </p:cNvSpPr>
          <p:nvPr>
            <p:ph type="dt" idx="1"/>
          </p:nvPr>
        </p:nvSpPr>
        <p:spPr/>
        <p:txBody>
          <a:bodyPr/>
          <a:lstStyle/>
          <a:p>
            <a:pPr>
              <a:defRPr/>
            </a:pPr>
            <a:r>
              <a:rPr lang="en-US"/>
              <a:t>9/22/2024 am</a:t>
            </a:r>
          </a:p>
        </p:txBody>
      </p:sp>
      <p:sp>
        <p:nvSpPr>
          <p:cNvPr id="3" name="Footer Placeholder 2">
            <a:extLst>
              <a:ext uri="{FF2B5EF4-FFF2-40B4-BE49-F238E27FC236}">
                <a16:creationId xmlns:a16="http://schemas.microsoft.com/office/drawing/2014/main" id="{11AC0981-11AE-92D4-6034-500973CA5939}"/>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AA428B09-09FA-58D4-A57D-EAC09C1D7ED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4DACBB15-677B-1C10-2781-AF934C51B2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94EA70E7-A483-2EC1-A56C-F654F3A5C1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900">
                <a:solidFill>
                  <a:schemeClr val="tx1"/>
                </a:solidFill>
                <a:latin typeface="Times New Roman" panose="02020603050405020304" pitchFamily="18" charset="0"/>
              </a:defRPr>
            </a:lvl1pPr>
            <a:lvl2pPr marL="789648" indent="-303711">
              <a:defRPr sz="2900">
                <a:solidFill>
                  <a:schemeClr val="tx1"/>
                </a:solidFill>
                <a:latin typeface="Times New Roman" panose="02020603050405020304" pitchFamily="18" charset="0"/>
              </a:defRPr>
            </a:lvl2pPr>
            <a:lvl3pPr marL="1214843" indent="-242968">
              <a:defRPr sz="2900">
                <a:solidFill>
                  <a:schemeClr val="tx1"/>
                </a:solidFill>
                <a:latin typeface="Times New Roman" panose="02020603050405020304" pitchFamily="18" charset="0"/>
              </a:defRPr>
            </a:lvl3pPr>
            <a:lvl4pPr marL="1700781" indent="-242968">
              <a:defRPr sz="2900">
                <a:solidFill>
                  <a:schemeClr val="tx1"/>
                </a:solidFill>
                <a:latin typeface="Times New Roman" panose="02020603050405020304" pitchFamily="18" charset="0"/>
              </a:defRPr>
            </a:lvl4pPr>
            <a:lvl5pPr marL="2186717" indent="-242968">
              <a:defRPr sz="2900">
                <a:solidFill>
                  <a:schemeClr val="tx1"/>
                </a:solidFill>
                <a:latin typeface="Times New Roman" panose="02020603050405020304" pitchFamily="18" charset="0"/>
              </a:defRPr>
            </a:lvl5pPr>
            <a:lvl6pPr marL="2672655" indent="-242968" eaLnBrk="0" fontAlgn="base" hangingPunct="0">
              <a:spcBef>
                <a:spcPct val="0"/>
              </a:spcBef>
              <a:spcAft>
                <a:spcPct val="0"/>
              </a:spcAft>
              <a:defRPr sz="2900">
                <a:solidFill>
                  <a:schemeClr val="tx1"/>
                </a:solidFill>
                <a:latin typeface="Times New Roman" panose="02020603050405020304" pitchFamily="18" charset="0"/>
              </a:defRPr>
            </a:lvl6pPr>
            <a:lvl7pPr marL="3158593" indent="-242968" eaLnBrk="0" fontAlgn="base" hangingPunct="0">
              <a:spcBef>
                <a:spcPct val="0"/>
              </a:spcBef>
              <a:spcAft>
                <a:spcPct val="0"/>
              </a:spcAft>
              <a:defRPr sz="2900">
                <a:solidFill>
                  <a:schemeClr val="tx1"/>
                </a:solidFill>
                <a:latin typeface="Times New Roman" panose="02020603050405020304" pitchFamily="18" charset="0"/>
              </a:defRPr>
            </a:lvl7pPr>
            <a:lvl8pPr marL="3644530" indent="-242968" eaLnBrk="0" fontAlgn="base" hangingPunct="0">
              <a:spcBef>
                <a:spcPct val="0"/>
              </a:spcBef>
              <a:spcAft>
                <a:spcPct val="0"/>
              </a:spcAft>
              <a:defRPr sz="2900">
                <a:solidFill>
                  <a:schemeClr val="tx1"/>
                </a:solidFill>
                <a:latin typeface="Times New Roman" panose="02020603050405020304" pitchFamily="18" charset="0"/>
              </a:defRPr>
            </a:lvl8pPr>
            <a:lvl9pPr marL="4130467" indent="-242968" eaLnBrk="0" fontAlgn="base" hangingPunct="0">
              <a:spcBef>
                <a:spcPct val="0"/>
              </a:spcBef>
              <a:spcAft>
                <a:spcPct val="0"/>
              </a:spcAft>
              <a:defRPr sz="2900">
                <a:solidFill>
                  <a:schemeClr val="tx1"/>
                </a:solidFill>
                <a:latin typeface="Times New Roman" panose="02020603050405020304" pitchFamily="18" charset="0"/>
              </a:defRPr>
            </a:lvl9pPr>
          </a:lstStyle>
          <a:p>
            <a:fld id="{03A45461-75DE-4B41-A33D-72D3F725B24C}" type="slidenum">
              <a:rPr lang="en-US" altLang="en-US" sz="1300"/>
              <a:pPr/>
              <a:t>5</a:t>
            </a:fld>
            <a:endParaRPr lang="en-US" altLang="en-US" sz="1300"/>
          </a:p>
        </p:txBody>
      </p:sp>
      <p:sp>
        <p:nvSpPr>
          <p:cNvPr id="2" name="Date Placeholder 1">
            <a:extLst>
              <a:ext uri="{FF2B5EF4-FFF2-40B4-BE49-F238E27FC236}">
                <a16:creationId xmlns:a16="http://schemas.microsoft.com/office/drawing/2014/main" id="{A0EB4F3D-2929-0E86-D438-75B14A47DD10}"/>
              </a:ext>
            </a:extLst>
          </p:cNvPr>
          <p:cNvSpPr>
            <a:spLocks noGrp="1"/>
          </p:cNvSpPr>
          <p:nvPr>
            <p:ph type="dt" idx="1"/>
          </p:nvPr>
        </p:nvSpPr>
        <p:spPr/>
        <p:txBody>
          <a:bodyPr/>
          <a:lstStyle/>
          <a:p>
            <a:pPr>
              <a:defRPr/>
            </a:pPr>
            <a:r>
              <a:rPr lang="en-US"/>
              <a:t>9/22/2024 am</a:t>
            </a:r>
          </a:p>
        </p:txBody>
      </p:sp>
      <p:sp>
        <p:nvSpPr>
          <p:cNvPr id="3" name="Footer Placeholder 2">
            <a:extLst>
              <a:ext uri="{FF2B5EF4-FFF2-40B4-BE49-F238E27FC236}">
                <a16:creationId xmlns:a16="http://schemas.microsoft.com/office/drawing/2014/main" id="{8C86D1DB-32DF-4588-93F9-28B7FF76E333}"/>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9E7413E4-EA72-5F50-A036-CE07744450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69F7A255-BEB9-57FB-6FC9-CDDD827E00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17123A93-7AEB-A1C9-5007-AD5726F7252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900">
                <a:solidFill>
                  <a:schemeClr val="tx1"/>
                </a:solidFill>
                <a:latin typeface="Times New Roman" panose="02020603050405020304" pitchFamily="18" charset="0"/>
              </a:defRPr>
            </a:lvl1pPr>
            <a:lvl2pPr marL="789648" indent="-303711">
              <a:defRPr sz="2900">
                <a:solidFill>
                  <a:schemeClr val="tx1"/>
                </a:solidFill>
                <a:latin typeface="Times New Roman" panose="02020603050405020304" pitchFamily="18" charset="0"/>
              </a:defRPr>
            </a:lvl2pPr>
            <a:lvl3pPr marL="1214843" indent="-242968">
              <a:defRPr sz="2900">
                <a:solidFill>
                  <a:schemeClr val="tx1"/>
                </a:solidFill>
                <a:latin typeface="Times New Roman" panose="02020603050405020304" pitchFamily="18" charset="0"/>
              </a:defRPr>
            </a:lvl3pPr>
            <a:lvl4pPr marL="1700781" indent="-242968">
              <a:defRPr sz="2900">
                <a:solidFill>
                  <a:schemeClr val="tx1"/>
                </a:solidFill>
                <a:latin typeface="Times New Roman" panose="02020603050405020304" pitchFamily="18" charset="0"/>
              </a:defRPr>
            </a:lvl4pPr>
            <a:lvl5pPr marL="2186717" indent="-242968">
              <a:defRPr sz="2900">
                <a:solidFill>
                  <a:schemeClr val="tx1"/>
                </a:solidFill>
                <a:latin typeface="Times New Roman" panose="02020603050405020304" pitchFamily="18" charset="0"/>
              </a:defRPr>
            </a:lvl5pPr>
            <a:lvl6pPr marL="2672655" indent="-242968" eaLnBrk="0" fontAlgn="base" hangingPunct="0">
              <a:spcBef>
                <a:spcPct val="0"/>
              </a:spcBef>
              <a:spcAft>
                <a:spcPct val="0"/>
              </a:spcAft>
              <a:defRPr sz="2900">
                <a:solidFill>
                  <a:schemeClr val="tx1"/>
                </a:solidFill>
                <a:latin typeface="Times New Roman" panose="02020603050405020304" pitchFamily="18" charset="0"/>
              </a:defRPr>
            </a:lvl6pPr>
            <a:lvl7pPr marL="3158593" indent="-242968" eaLnBrk="0" fontAlgn="base" hangingPunct="0">
              <a:spcBef>
                <a:spcPct val="0"/>
              </a:spcBef>
              <a:spcAft>
                <a:spcPct val="0"/>
              </a:spcAft>
              <a:defRPr sz="2900">
                <a:solidFill>
                  <a:schemeClr val="tx1"/>
                </a:solidFill>
                <a:latin typeface="Times New Roman" panose="02020603050405020304" pitchFamily="18" charset="0"/>
              </a:defRPr>
            </a:lvl7pPr>
            <a:lvl8pPr marL="3644530" indent="-242968" eaLnBrk="0" fontAlgn="base" hangingPunct="0">
              <a:spcBef>
                <a:spcPct val="0"/>
              </a:spcBef>
              <a:spcAft>
                <a:spcPct val="0"/>
              </a:spcAft>
              <a:defRPr sz="2900">
                <a:solidFill>
                  <a:schemeClr val="tx1"/>
                </a:solidFill>
                <a:latin typeface="Times New Roman" panose="02020603050405020304" pitchFamily="18" charset="0"/>
              </a:defRPr>
            </a:lvl8pPr>
            <a:lvl9pPr marL="4130467" indent="-242968" eaLnBrk="0" fontAlgn="base" hangingPunct="0">
              <a:spcBef>
                <a:spcPct val="0"/>
              </a:spcBef>
              <a:spcAft>
                <a:spcPct val="0"/>
              </a:spcAft>
              <a:defRPr sz="2900">
                <a:solidFill>
                  <a:schemeClr val="tx1"/>
                </a:solidFill>
                <a:latin typeface="Times New Roman" panose="02020603050405020304" pitchFamily="18" charset="0"/>
              </a:defRPr>
            </a:lvl9pPr>
          </a:lstStyle>
          <a:p>
            <a:fld id="{206A4BE8-DEC3-49BF-A878-114B72C1D0F3}" type="slidenum">
              <a:rPr lang="en-US" altLang="en-US" sz="1300"/>
              <a:pPr/>
              <a:t>6</a:t>
            </a:fld>
            <a:endParaRPr lang="en-US" altLang="en-US" sz="1300"/>
          </a:p>
        </p:txBody>
      </p:sp>
      <p:sp>
        <p:nvSpPr>
          <p:cNvPr id="2" name="Date Placeholder 1">
            <a:extLst>
              <a:ext uri="{FF2B5EF4-FFF2-40B4-BE49-F238E27FC236}">
                <a16:creationId xmlns:a16="http://schemas.microsoft.com/office/drawing/2014/main" id="{1FA62B65-EAD0-760C-2EC0-790CE855ED46}"/>
              </a:ext>
            </a:extLst>
          </p:cNvPr>
          <p:cNvSpPr>
            <a:spLocks noGrp="1"/>
          </p:cNvSpPr>
          <p:nvPr>
            <p:ph type="dt" idx="1"/>
          </p:nvPr>
        </p:nvSpPr>
        <p:spPr/>
        <p:txBody>
          <a:bodyPr/>
          <a:lstStyle/>
          <a:p>
            <a:pPr>
              <a:defRPr/>
            </a:pPr>
            <a:r>
              <a:rPr lang="en-US"/>
              <a:t>9/22/2024 am</a:t>
            </a:r>
          </a:p>
        </p:txBody>
      </p:sp>
      <p:sp>
        <p:nvSpPr>
          <p:cNvPr id="3" name="Footer Placeholder 2">
            <a:extLst>
              <a:ext uri="{FF2B5EF4-FFF2-40B4-BE49-F238E27FC236}">
                <a16:creationId xmlns:a16="http://schemas.microsoft.com/office/drawing/2014/main" id="{77EC61B7-008E-F167-E178-93F49D97B300}"/>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FDA07422-8C31-9B0B-10C5-2C343F351B8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FAFF0472-6658-3F7B-BF1D-4F614739FD5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0838C7A1-AC6C-AB16-36ED-2E635B6144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900">
                <a:solidFill>
                  <a:schemeClr val="tx1"/>
                </a:solidFill>
                <a:latin typeface="Times New Roman" panose="02020603050405020304" pitchFamily="18" charset="0"/>
              </a:defRPr>
            </a:lvl1pPr>
            <a:lvl2pPr marL="789648" indent="-303711">
              <a:defRPr sz="2900">
                <a:solidFill>
                  <a:schemeClr val="tx1"/>
                </a:solidFill>
                <a:latin typeface="Times New Roman" panose="02020603050405020304" pitchFamily="18" charset="0"/>
              </a:defRPr>
            </a:lvl2pPr>
            <a:lvl3pPr marL="1214843" indent="-242968">
              <a:defRPr sz="2900">
                <a:solidFill>
                  <a:schemeClr val="tx1"/>
                </a:solidFill>
                <a:latin typeface="Times New Roman" panose="02020603050405020304" pitchFamily="18" charset="0"/>
              </a:defRPr>
            </a:lvl3pPr>
            <a:lvl4pPr marL="1700781" indent="-242968">
              <a:defRPr sz="2900">
                <a:solidFill>
                  <a:schemeClr val="tx1"/>
                </a:solidFill>
                <a:latin typeface="Times New Roman" panose="02020603050405020304" pitchFamily="18" charset="0"/>
              </a:defRPr>
            </a:lvl4pPr>
            <a:lvl5pPr marL="2186717" indent="-242968">
              <a:defRPr sz="2900">
                <a:solidFill>
                  <a:schemeClr val="tx1"/>
                </a:solidFill>
                <a:latin typeface="Times New Roman" panose="02020603050405020304" pitchFamily="18" charset="0"/>
              </a:defRPr>
            </a:lvl5pPr>
            <a:lvl6pPr marL="2672655" indent="-242968" eaLnBrk="0" fontAlgn="base" hangingPunct="0">
              <a:spcBef>
                <a:spcPct val="0"/>
              </a:spcBef>
              <a:spcAft>
                <a:spcPct val="0"/>
              </a:spcAft>
              <a:defRPr sz="2900">
                <a:solidFill>
                  <a:schemeClr val="tx1"/>
                </a:solidFill>
                <a:latin typeface="Times New Roman" panose="02020603050405020304" pitchFamily="18" charset="0"/>
              </a:defRPr>
            </a:lvl6pPr>
            <a:lvl7pPr marL="3158593" indent="-242968" eaLnBrk="0" fontAlgn="base" hangingPunct="0">
              <a:spcBef>
                <a:spcPct val="0"/>
              </a:spcBef>
              <a:spcAft>
                <a:spcPct val="0"/>
              </a:spcAft>
              <a:defRPr sz="2900">
                <a:solidFill>
                  <a:schemeClr val="tx1"/>
                </a:solidFill>
                <a:latin typeface="Times New Roman" panose="02020603050405020304" pitchFamily="18" charset="0"/>
              </a:defRPr>
            </a:lvl7pPr>
            <a:lvl8pPr marL="3644530" indent="-242968" eaLnBrk="0" fontAlgn="base" hangingPunct="0">
              <a:spcBef>
                <a:spcPct val="0"/>
              </a:spcBef>
              <a:spcAft>
                <a:spcPct val="0"/>
              </a:spcAft>
              <a:defRPr sz="2900">
                <a:solidFill>
                  <a:schemeClr val="tx1"/>
                </a:solidFill>
                <a:latin typeface="Times New Roman" panose="02020603050405020304" pitchFamily="18" charset="0"/>
              </a:defRPr>
            </a:lvl8pPr>
            <a:lvl9pPr marL="4130467" indent="-242968" eaLnBrk="0" fontAlgn="base" hangingPunct="0">
              <a:spcBef>
                <a:spcPct val="0"/>
              </a:spcBef>
              <a:spcAft>
                <a:spcPct val="0"/>
              </a:spcAft>
              <a:defRPr sz="2900">
                <a:solidFill>
                  <a:schemeClr val="tx1"/>
                </a:solidFill>
                <a:latin typeface="Times New Roman" panose="02020603050405020304" pitchFamily="18" charset="0"/>
              </a:defRPr>
            </a:lvl9pPr>
          </a:lstStyle>
          <a:p>
            <a:fld id="{33D4061B-AC63-4792-8606-FA98FCBE83F2}" type="slidenum">
              <a:rPr lang="en-US" altLang="en-US" sz="1300"/>
              <a:pPr/>
              <a:t>7</a:t>
            </a:fld>
            <a:endParaRPr lang="en-US" altLang="en-US" sz="1300"/>
          </a:p>
        </p:txBody>
      </p:sp>
      <p:sp>
        <p:nvSpPr>
          <p:cNvPr id="2" name="Date Placeholder 1">
            <a:extLst>
              <a:ext uri="{FF2B5EF4-FFF2-40B4-BE49-F238E27FC236}">
                <a16:creationId xmlns:a16="http://schemas.microsoft.com/office/drawing/2014/main" id="{2533D1C3-3BBB-F101-DE03-A4D17FF31731}"/>
              </a:ext>
            </a:extLst>
          </p:cNvPr>
          <p:cNvSpPr>
            <a:spLocks noGrp="1"/>
          </p:cNvSpPr>
          <p:nvPr>
            <p:ph type="dt" idx="1"/>
          </p:nvPr>
        </p:nvSpPr>
        <p:spPr/>
        <p:txBody>
          <a:bodyPr/>
          <a:lstStyle/>
          <a:p>
            <a:pPr>
              <a:defRPr/>
            </a:pPr>
            <a:r>
              <a:rPr lang="en-US"/>
              <a:t>9/22/2024 am</a:t>
            </a:r>
          </a:p>
        </p:txBody>
      </p:sp>
      <p:sp>
        <p:nvSpPr>
          <p:cNvPr id="3" name="Footer Placeholder 2">
            <a:extLst>
              <a:ext uri="{FF2B5EF4-FFF2-40B4-BE49-F238E27FC236}">
                <a16:creationId xmlns:a16="http://schemas.microsoft.com/office/drawing/2014/main" id="{44DDE1E4-4D2F-0380-9D54-B0424E4F3061}"/>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E4DEEE27-7A3D-D31E-A174-CE5A5F389E8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A47D96EC-F039-B5FF-3181-5981E1D6A9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2238D67F-B500-4D71-901E-93D02FC363F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900">
                <a:solidFill>
                  <a:schemeClr val="tx1"/>
                </a:solidFill>
                <a:latin typeface="Times New Roman" panose="02020603050405020304" pitchFamily="18" charset="0"/>
              </a:defRPr>
            </a:lvl1pPr>
            <a:lvl2pPr marL="789648" indent="-303711">
              <a:defRPr sz="2900">
                <a:solidFill>
                  <a:schemeClr val="tx1"/>
                </a:solidFill>
                <a:latin typeface="Times New Roman" panose="02020603050405020304" pitchFamily="18" charset="0"/>
              </a:defRPr>
            </a:lvl2pPr>
            <a:lvl3pPr marL="1214843" indent="-242968">
              <a:defRPr sz="2900">
                <a:solidFill>
                  <a:schemeClr val="tx1"/>
                </a:solidFill>
                <a:latin typeface="Times New Roman" panose="02020603050405020304" pitchFamily="18" charset="0"/>
              </a:defRPr>
            </a:lvl3pPr>
            <a:lvl4pPr marL="1700781" indent="-242968">
              <a:defRPr sz="2900">
                <a:solidFill>
                  <a:schemeClr val="tx1"/>
                </a:solidFill>
                <a:latin typeface="Times New Roman" panose="02020603050405020304" pitchFamily="18" charset="0"/>
              </a:defRPr>
            </a:lvl4pPr>
            <a:lvl5pPr marL="2186717" indent="-242968">
              <a:defRPr sz="2900">
                <a:solidFill>
                  <a:schemeClr val="tx1"/>
                </a:solidFill>
                <a:latin typeface="Times New Roman" panose="02020603050405020304" pitchFamily="18" charset="0"/>
              </a:defRPr>
            </a:lvl5pPr>
            <a:lvl6pPr marL="2672655" indent="-242968" eaLnBrk="0" fontAlgn="base" hangingPunct="0">
              <a:spcBef>
                <a:spcPct val="0"/>
              </a:spcBef>
              <a:spcAft>
                <a:spcPct val="0"/>
              </a:spcAft>
              <a:defRPr sz="2900">
                <a:solidFill>
                  <a:schemeClr val="tx1"/>
                </a:solidFill>
                <a:latin typeface="Times New Roman" panose="02020603050405020304" pitchFamily="18" charset="0"/>
              </a:defRPr>
            </a:lvl6pPr>
            <a:lvl7pPr marL="3158593" indent="-242968" eaLnBrk="0" fontAlgn="base" hangingPunct="0">
              <a:spcBef>
                <a:spcPct val="0"/>
              </a:spcBef>
              <a:spcAft>
                <a:spcPct val="0"/>
              </a:spcAft>
              <a:defRPr sz="2900">
                <a:solidFill>
                  <a:schemeClr val="tx1"/>
                </a:solidFill>
                <a:latin typeface="Times New Roman" panose="02020603050405020304" pitchFamily="18" charset="0"/>
              </a:defRPr>
            </a:lvl7pPr>
            <a:lvl8pPr marL="3644530" indent="-242968" eaLnBrk="0" fontAlgn="base" hangingPunct="0">
              <a:spcBef>
                <a:spcPct val="0"/>
              </a:spcBef>
              <a:spcAft>
                <a:spcPct val="0"/>
              </a:spcAft>
              <a:defRPr sz="2900">
                <a:solidFill>
                  <a:schemeClr val="tx1"/>
                </a:solidFill>
                <a:latin typeface="Times New Roman" panose="02020603050405020304" pitchFamily="18" charset="0"/>
              </a:defRPr>
            </a:lvl8pPr>
            <a:lvl9pPr marL="4130467" indent="-242968" eaLnBrk="0" fontAlgn="base" hangingPunct="0">
              <a:spcBef>
                <a:spcPct val="0"/>
              </a:spcBef>
              <a:spcAft>
                <a:spcPct val="0"/>
              </a:spcAft>
              <a:defRPr sz="2900">
                <a:solidFill>
                  <a:schemeClr val="tx1"/>
                </a:solidFill>
                <a:latin typeface="Times New Roman" panose="02020603050405020304" pitchFamily="18" charset="0"/>
              </a:defRPr>
            </a:lvl9pPr>
          </a:lstStyle>
          <a:p>
            <a:fld id="{54A40DFB-00E9-4889-BEC7-27994A1C652F}" type="slidenum">
              <a:rPr lang="en-US" altLang="en-US" sz="1300"/>
              <a:pPr/>
              <a:t>8</a:t>
            </a:fld>
            <a:endParaRPr lang="en-US" altLang="en-US" sz="1300"/>
          </a:p>
        </p:txBody>
      </p:sp>
      <p:sp>
        <p:nvSpPr>
          <p:cNvPr id="2" name="Date Placeholder 1">
            <a:extLst>
              <a:ext uri="{FF2B5EF4-FFF2-40B4-BE49-F238E27FC236}">
                <a16:creationId xmlns:a16="http://schemas.microsoft.com/office/drawing/2014/main" id="{03EC2103-2818-4B3C-3524-13633DE151BA}"/>
              </a:ext>
            </a:extLst>
          </p:cNvPr>
          <p:cNvSpPr>
            <a:spLocks noGrp="1"/>
          </p:cNvSpPr>
          <p:nvPr>
            <p:ph type="dt" idx="1"/>
          </p:nvPr>
        </p:nvSpPr>
        <p:spPr/>
        <p:txBody>
          <a:bodyPr/>
          <a:lstStyle/>
          <a:p>
            <a:pPr>
              <a:defRPr/>
            </a:pPr>
            <a:r>
              <a:rPr lang="en-US"/>
              <a:t>9/22/2024 am</a:t>
            </a:r>
          </a:p>
        </p:txBody>
      </p:sp>
      <p:sp>
        <p:nvSpPr>
          <p:cNvPr id="3" name="Footer Placeholder 2">
            <a:extLst>
              <a:ext uri="{FF2B5EF4-FFF2-40B4-BE49-F238E27FC236}">
                <a16:creationId xmlns:a16="http://schemas.microsoft.com/office/drawing/2014/main" id="{D1174C90-0076-471F-1295-2AA5E787193C}"/>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AF567917-B83A-674A-2F50-DAD6D9CC6D8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74FE1FBD-087D-D379-AC3F-71C05107C1D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04974403-6553-571E-F0E2-FB27A42F886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900">
                <a:solidFill>
                  <a:schemeClr val="tx1"/>
                </a:solidFill>
                <a:latin typeface="Times New Roman" panose="02020603050405020304" pitchFamily="18" charset="0"/>
              </a:defRPr>
            </a:lvl1pPr>
            <a:lvl2pPr marL="789648" indent="-303711">
              <a:defRPr sz="2900">
                <a:solidFill>
                  <a:schemeClr val="tx1"/>
                </a:solidFill>
                <a:latin typeface="Times New Roman" panose="02020603050405020304" pitchFamily="18" charset="0"/>
              </a:defRPr>
            </a:lvl2pPr>
            <a:lvl3pPr marL="1214843" indent="-242968">
              <a:defRPr sz="2900">
                <a:solidFill>
                  <a:schemeClr val="tx1"/>
                </a:solidFill>
                <a:latin typeface="Times New Roman" panose="02020603050405020304" pitchFamily="18" charset="0"/>
              </a:defRPr>
            </a:lvl3pPr>
            <a:lvl4pPr marL="1700781" indent="-242968">
              <a:defRPr sz="2900">
                <a:solidFill>
                  <a:schemeClr val="tx1"/>
                </a:solidFill>
                <a:latin typeface="Times New Roman" panose="02020603050405020304" pitchFamily="18" charset="0"/>
              </a:defRPr>
            </a:lvl4pPr>
            <a:lvl5pPr marL="2186717" indent="-242968">
              <a:defRPr sz="2900">
                <a:solidFill>
                  <a:schemeClr val="tx1"/>
                </a:solidFill>
                <a:latin typeface="Times New Roman" panose="02020603050405020304" pitchFamily="18" charset="0"/>
              </a:defRPr>
            </a:lvl5pPr>
            <a:lvl6pPr marL="2672655" indent="-242968" eaLnBrk="0" fontAlgn="base" hangingPunct="0">
              <a:spcBef>
                <a:spcPct val="0"/>
              </a:spcBef>
              <a:spcAft>
                <a:spcPct val="0"/>
              </a:spcAft>
              <a:defRPr sz="2900">
                <a:solidFill>
                  <a:schemeClr val="tx1"/>
                </a:solidFill>
                <a:latin typeface="Times New Roman" panose="02020603050405020304" pitchFamily="18" charset="0"/>
              </a:defRPr>
            </a:lvl6pPr>
            <a:lvl7pPr marL="3158593" indent="-242968" eaLnBrk="0" fontAlgn="base" hangingPunct="0">
              <a:spcBef>
                <a:spcPct val="0"/>
              </a:spcBef>
              <a:spcAft>
                <a:spcPct val="0"/>
              </a:spcAft>
              <a:defRPr sz="2900">
                <a:solidFill>
                  <a:schemeClr val="tx1"/>
                </a:solidFill>
                <a:latin typeface="Times New Roman" panose="02020603050405020304" pitchFamily="18" charset="0"/>
              </a:defRPr>
            </a:lvl7pPr>
            <a:lvl8pPr marL="3644530" indent="-242968" eaLnBrk="0" fontAlgn="base" hangingPunct="0">
              <a:spcBef>
                <a:spcPct val="0"/>
              </a:spcBef>
              <a:spcAft>
                <a:spcPct val="0"/>
              </a:spcAft>
              <a:defRPr sz="2900">
                <a:solidFill>
                  <a:schemeClr val="tx1"/>
                </a:solidFill>
                <a:latin typeface="Times New Roman" panose="02020603050405020304" pitchFamily="18" charset="0"/>
              </a:defRPr>
            </a:lvl8pPr>
            <a:lvl9pPr marL="4130467" indent="-242968" eaLnBrk="0" fontAlgn="base" hangingPunct="0">
              <a:spcBef>
                <a:spcPct val="0"/>
              </a:spcBef>
              <a:spcAft>
                <a:spcPct val="0"/>
              </a:spcAft>
              <a:defRPr sz="2900">
                <a:solidFill>
                  <a:schemeClr val="tx1"/>
                </a:solidFill>
                <a:latin typeface="Times New Roman" panose="02020603050405020304" pitchFamily="18" charset="0"/>
              </a:defRPr>
            </a:lvl9pPr>
          </a:lstStyle>
          <a:p>
            <a:fld id="{54BE38DF-AB63-42C5-B8B3-B441D4AB4A9D}" type="slidenum">
              <a:rPr lang="en-US" altLang="en-US" sz="1300"/>
              <a:pPr/>
              <a:t>9</a:t>
            </a:fld>
            <a:endParaRPr lang="en-US" altLang="en-US" sz="1300"/>
          </a:p>
        </p:txBody>
      </p:sp>
      <p:sp>
        <p:nvSpPr>
          <p:cNvPr id="2" name="Date Placeholder 1">
            <a:extLst>
              <a:ext uri="{FF2B5EF4-FFF2-40B4-BE49-F238E27FC236}">
                <a16:creationId xmlns:a16="http://schemas.microsoft.com/office/drawing/2014/main" id="{E52D8BC6-990E-4686-19B5-9766E560FF1A}"/>
              </a:ext>
            </a:extLst>
          </p:cNvPr>
          <p:cNvSpPr>
            <a:spLocks noGrp="1"/>
          </p:cNvSpPr>
          <p:nvPr>
            <p:ph type="dt" idx="1"/>
          </p:nvPr>
        </p:nvSpPr>
        <p:spPr/>
        <p:txBody>
          <a:bodyPr/>
          <a:lstStyle/>
          <a:p>
            <a:pPr>
              <a:defRPr/>
            </a:pPr>
            <a:r>
              <a:rPr lang="en-US"/>
              <a:t>9/22/2024 am</a:t>
            </a:r>
          </a:p>
        </p:txBody>
      </p:sp>
      <p:sp>
        <p:nvSpPr>
          <p:cNvPr id="3" name="Footer Placeholder 2">
            <a:extLst>
              <a:ext uri="{FF2B5EF4-FFF2-40B4-BE49-F238E27FC236}">
                <a16:creationId xmlns:a16="http://schemas.microsoft.com/office/drawing/2014/main" id="{8D656843-6FAD-BC72-C369-0FA779312BF9}"/>
              </a:ext>
            </a:extLst>
          </p:cNvPr>
          <p:cNvSpPr>
            <a:spLocks noGrp="1"/>
          </p:cNvSpPr>
          <p:nvPr>
            <p:ph type="ftr" sz="quarter" idx="4"/>
          </p:nvPr>
        </p:nvSpPr>
        <p:spPr/>
        <p:txBody>
          <a:bodyPr/>
          <a:lstStyle/>
          <a:p>
            <a:pPr>
              <a:defRPr/>
            </a:pPr>
            <a:r>
              <a:rPr lang="en-US"/>
              <a:t>Shawn Yon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36658" y="2849882"/>
            <a:ext cx="7260496" cy="2564485"/>
          </a:xfrm>
        </p:spPr>
        <p:txBody>
          <a:bodyPr anchor="b">
            <a:normAutofit/>
          </a:bodyPr>
          <a:lstStyle>
            <a:lvl1pPr>
              <a:defRPr sz="5940"/>
            </a:lvl1pPr>
          </a:lstStyle>
          <a:p>
            <a:r>
              <a:rPr lang="en-US"/>
              <a:t>Click to edit Master title style</a:t>
            </a:r>
            <a:endParaRPr lang="en-US" dirty="0"/>
          </a:p>
        </p:txBody>
      </p:sp>
      <p:sp>
        <p:nvSpPr>
          <p:cNvPr id="3" name="Subtitle 2"/>
          <p:cNvSpPr>
            <a:spLocks noGrp="1"/>
          </p:cNvSpPr>
          <p:nvPr>
            <p:ph type="subTitle" idx="1"/>
          </p:nvPr>
        </p:nvSpPr>
        <p:spPr>
          <a:xfrm>
            <a:off x="2136658" y="5414365"/>
            <a:ext cx="7260496" cy="1276454"/>
          </a:xfrm>
        </p:spPr>
        <p:txBody>
          <a:bodyPr anchor="t"/>
          <a:lstStyle>
            <a:lvl1pPr marL="0" indent="0" algn="l">
              <a:buNone/>
              <a:defRPr>
                <a:solidFill>
                  <a:schemeClr val="tx1">
                    <a:lumMod val="65000"/>
                    <a:lumOff val="35000"/>
                  </a:schemeClr>
                </a:solidFill>
              </a:defRPr>
            </a:lvl1pPr>
            <a:lvl2pPr marL="502920" indent="0" algn="ctr">
              <a:buNone/>
              <a:defRPr>
                <a:solidFill>
                  <a:schemeClr val="tx1">
                    <a:tint val="75000"/>
                  </a:schemeClr>
                </a:solidFill>
              </a:defRPr>
            </a:lvl2pPr>
            <a:lvl3pPr marL="1005840" indent="0" algn="ctr">
              <a:buNone/>
              <a:defRPr>
                <a:solidFill>
                  <a:schemeClr val="tx1">
                    <a:tint val="75000"/>
                  </a:schemeClr>
                </a:solidFill>
              </a:defRPr>
            </a:lvl3pPr>
            <a:lvl4pPr marL="1508760" indent="0" algn="ctr">
              <a:buNone/>
              <a:defRPr>
                <a:solidFill>
                  <a:schemeClr val="tx1">
                    <a:tint val="75000"/>
                  </a:schemeClr>
                </a:solidFill>
              </a:defRPr>
            </a:lvl4pPr>
            <a:lvl5pPr marL="2011680" indent="0" algn="ctr">
              <a:buNone/>
              <a:defRPr>
                <a:solidFill>
                  <a:schemeClr val="tx1">
                    <a:tint val="75000"/>
                  </a:schemeClr>
                </a:solidFill>
              </a:defRPr>
            </a:lvl5pPr>
            <a:lvl6pPr marL="2514600" indent="0" algn="ctr">
              <a:buNone/>
              <a:defRPr>
                <a:solidFill>
                  <a:schemeClr val="tx1">
                    <a:tint val="75000"/>
                  </a:schemeClr>
                </a:solidFill>
              </a:defRPr>
            </a:lvl6pPr>
            <a:lvl7pPr marL="3017520" indent="0" algn="ctr">
              <a:buNone/>
              <a:defRPr>
                <a:solidFill>
                  <a:schemeClr val="tx1">
                    <a:tint val="75000"/>
                  </a:schemeClr>
                </a:solidFill>
              </a:defRPr>
            </a:lvl7pPr>
            <a:lvl8pPr marL="3520440" indent="0" algn="ctr">
              <a:buNone/>
              <a:defRPr>
                <a:solidFill>
                  <a:schemeClr val="tx1">
                    <a:tint val="75000"/>
                  </a:schemeClr>
                </a:solidFill>
              </a:defRPr>
            </a:lvl8pPr>
            <a:lvl9pPr marL="402336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9" name="Freeform 8"/>
          <p:cNvSpPr/>
          <p:nvPr/>
        </p:nvSpPr>
        <p:spPr bwMode="auto">
          <a:xfrm>
            <a:off x="-34890" y="4897313"/>
            <a:ext cx="1535020" cy="886018"/>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65667" y="5133481"/>
            <a:ext cx="643476" cy="413808"/>
          </a:xfrm>
        </p:spPr>
        <p:txBody>
          <a:bodyPr/>
          <a:lstStyle/>
          <a:p>
            <a:pPr>
              <a:defRPr/>
            </a:pPr>
            <a:fld id="{DF3BA3E8-9488-43F1-B446-7F235756790D}" type="slidenum">
              <a:rPr lang="en-US" altLang="en-US" smtClean="0"/>
              <a:pPr>
                <a:defRPr/>
              </a:pPr>
              <a:t>‹#›</a:t>
            </a:fld>
            <a:endParaRPr lang="en-US" altLang="en-US"/>
          </a:p>
        </p:txBody>
      </p:sp>
    </p:spTree>
    <p:extLst>
      <p:ext uri="{BB962C8B-B14F-4D97-AF65-F5344CB8AC3E}">
        <p14:creationId xmlns:p14="http://schemas.microsoft.com/office/powerpoint/2010/main" val="2854428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136657" y="690880"/>
            <a:ext cx="7251184" cy="3532645"/>
          </a:xfrm>
        </p:spPr>
        <p:txBody>
          <a:bodyPr anchor="ctr">
            <a:normAutofit/>
          </a:bodyPr>
          <a:lstStyle>
            <a:lvl1pPr algn="l">
              <a:defRPr sz="5280" b="0" cap="none"/>
            </a:lvl1pPr>
          </a:lstStyle>
          <a:p>
            <a:r>
              <a:rPr lang="en-US"/>
              <a:t>Click to edit Master title style</a:t>
            </a:r>
            <a:endParaRPr lang="en-US" dirty="0"/>
          </a:p>
        </p:txBody>
      </p:sp>
      <p:sp>
        <p:nvSpPr>
          <p:cNvPr id="3" name="Text Placeholder 2"/>
          <p:cNvSpPr>
            <a:spLocks noGrp="1"/>
          </p:cNvSpPr>
          <p:nvPr>
            <p:ph type="body" idx="1"/>
          </p:nvPr>
        </p:nvSpPr>
        <p:spPr>
          <a:xfrm>
            <a:off x="2136657" y="4934585"/>
            <a:ext cx="7251184" cy="1763313"/>
          </a:xfrm>
        </p:spPr>
        <p:txBody>
          <a:bodyPr anchor="ctr">
            <a:normAutofit/>
          </a:bodyPr>
          <a:lstStyle>
            <a:lvl1pPr marL="0" indent="0" algn="l">
              <a:buNone/>
              <a:defRPr sz="1980">
                <a:solidFill>
                  <a:schemeClr val="tx1">
                    <a:lumMod val="65000"/>
                    <a:lumOff val="35000"/>
                  </a:schemeClr>
                </a:solidFill>
              </a:defRPr>
            </a:lvl1pPr>
            <a:lvl2pPr marL="502920" indent="0">
              <a:buNone/>
              <a:defRPr sz="1980">
                <a:solidFill>
                  <a:schemeClr val="tx1">
                    <a:tint val="75000"/>
                  </a:schemeClr>
                </a:solidFill>
              </a:defRPr>
            </a:lvl2pPr>
            <a:lvl3pPr marL="1005840" indent="0">
              <a:buNone/>
              <a:defRPr sz="1760">
                <a:solidFill>
                  <a:schemeClr val="tx1">
                    <a:tint val="75000"/>
                  </a:schemeClr>
                </a:solidFill>
              </a:defRPr>
            </a:lvl3pPr>
            <a:lvl4pPr marL="1508760" indent="0">
              <a:buNone/>
              <a:defRPr sz="1540">
                <a:solidFill>
                  <a:schemeClr val="tx1">
                    <a:tint val="75000"/>
                  </a:schemeClr>
                </a:solidFill>
              </a:defRPr>
            </a:lvl4pPr>
            <a:lvl5pPr marL="2011680" indent="0">
              <a:buNone/>
              <a:defRPr sz="1540">
                <a:solidFill>
                  <a:schemeClr val="tx1">
                    <a:tint val="75000"/>
                  </a:schemeClr>
                </a:solidFill>
              </a:defRPr>
            </a:lvl5pPr>
            <a:lvl6pPr marL="2514600" indent="0">
              <a:buNone/>
              <a:defRPr sz="1540">
                <a:solidFill>
                  <a:schemeClr val="tx1">
                    <a:tint val="75000"/>
                  </a:schemeClr>
                </a:solidFill>
              </a:defRPr>
            </a:lvl6pPr>
            <a:lvl7pPr marL="3017520" indent="0">
              <a:buNone/>
              <a:defRPr sz="1540">
                <a:solidFill>
                  <a:schemeClr val="tx1">
                    <a:tint val="75000"/>
                  </a:schemeClr>
                </a:solidFill>
              </a:defRPr>
            </a:lvl7pPr>
            <a:lvl8pPr marL="3520440" indent="0">
              <a:buNone/>
              <a:defRPr sz="1540">
                <a:solidFill>
                  <a:schemeClr val="tx1">
                    <a:tint val="75000"/>
                  </a:schemeClr>
                </a:solidFill>
              </a:defRPr>
            </a:lvl8pPr>
            <a:lvl9pPr marL="4023360" indent="0">
              <a:buNone/>
              <a:defRPr sz="15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64" y="3588731"/>
            <a:ext cx="1494192" cy="575739"/>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62351" y="3676693"/>
            <a:ext cx="643476" cy="413808"/>
          </a:xfrm>
        </p:spPr>
        <p:txBody>
          <a:bodyPr/>
          <a:lstStyle/>
          <a:p>
            <a:pPr>
              <a:defRPr/>
            </a:pPr>
            <a:fld id="{D788F5CA-7390-461F-8223-803C850DF2A6}" type="slidenum">
              <a:rPr lang="en-US" altLang="en-US" smtClean="0"/>
              <a:pPr>
                <a:defRPr/>
              </a:pPr>
              <a:t>‹#›</a:t>
            </a:fld>
            <a:endParaRPr lang="en-US" altLang="en-US"/>
          </a:p>
        </p:txBody>
      </p:sp>
    </p:spTree>
    <p:extLst>
      <p:ext uri="{BB962C8B-B14F-4D97-AF65-F5344CB8AC3E}">
        <p14:creationId xmlns:p14="http://schemas.microsoft.com/office/powerpoint/2010/main" val="798988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06936" y="690880"/>
            <a:ext cx="6720546" cy="3281680"/>
          </a:xfrm>
        </p:spPr>
        <p:txBody>
          <a:bodyPr anchor="ctr">
            <a:normAutofit/>
          </a:bodyPr>
          <a:lstStyle>
            <a:lvl1pPr algn="l">
              <a:defRPr sz="528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657569" y="3972560"/>
            <a:ext cx="6219277" cy="431800"/>
          </a:xfrm>
        </p:spPr>
        <p:txBody>
          <a:bodyPr anchor="ctr">
            <a:noAutofit/>
          </a:bodyPr>
          <a:lstStyle>
            <a:lvl1pPr marL="0" indent="0">
              <a:buFontTx/>
              <a:buNone/>
              <a:defRPr sz="1760">
                <a:solidFill>
                  <a:schemeClr val="tx1">
                    <a:lumMod val="50000"/>
                    <a:lumOff val="50000"/>
                  </a:schemeClr>
                </a:solidFill>
              </a:defRPr>
            </a:lvl1pPr>
            <a:lvl2pPr marL="502920" indent="0">
              <a:buFontTx/>
              <a:buNone/>
              <a:defRPr/>
            </a:lvl2pPr>
            <a:lvl3pPr marL="1005840" indent="0">
              <a:buFontTx/>
              <a:buNone/>
              <a:defRPr/>
            </a:lvl3pPr>
            <a:lvl4pPr marL="1508760" indent="0">
              <a:buFontTx/>
              <a:buNone/>
              <a:defRPr/>
            </a:lvl4pPr>
            <a:lvl5pPr marL="2011680" indent="0">
              <a:buFontTx/>
              <a:buNone/>
              <a:defRPr/>
            </a:lvl5pPr>
          </a:lstStyle>
          <a:p>
            <a:pPr lvl="0"/>
            <a:r>
              <a:rPr lang="en-US"/>
              <a:t>Click to edit Master text styles</a:t>
            </a:r>
          </a:p>
        </p:txBody>
      </p:sp>
      <p:sp>
        <p:nvSpPr>
          <p:cNvPr id="3" name="Text Placeholder 2"/>
          <p:cNvSpPr>
            <a:spLocks noGrp="1"/>
          </p:cNvSpPr>
          <p:nvPr>
            <p:ph type="body" idx="1"/>
          </p:nvPr>
        </p:nvSpPr>
        <p:spPr>
          <a:xfrm>
            <a:off x="2136657" y="4934585"/>
            <a:ext cx="7251184" cy="1763313"/>
          </a:xfrm>
        </p:spPr>
        <p:txBody>
          <a:bodyPr anchor="ctr">
            <a:normAutofit/>
          </a:bodyPr>
          <a:lstStyle>
            <a:lvl1pPr marL="0" indent="0" algn="l">
              <a:buNone/>
              <a:defRPr sz="1980">
                <a:solidFill>
                  <a:schemeClr val="tx1">
                    <a:lumMod val="65000"/>
                    <a:lumOff val="35000"/>
                  </a:schemeClr>
                </a:solidFill>
              </a:defRPr>
            </a:lvl1pPr>
            <a:lvl2pPr marL="502920" indent="0">
              <a:buNone/>
              <a:defRPr sz="1980">
                <a:solidFill>
                  <a:schemeClr val="tx1">
                    <a:tint val="75000"/>
                  </a:schemeClr>
                </a:solidFill>
              </a:defRPr>
            </a:lvl2pPr>
            <a:lvl3pPr marL="1005840" indent="0">
              <a:buNone/>
              <a:defRPr sz="1760">
                <a:solidFill>
                  <a:schemeClr val="tx1">
                    <a:tint val="75000"/>
                  </a:schemeClr>
                </a:solidFill>
              </a:defRPr>
            </a:lvl3pPr>
            <a:lvl4pPr marL="1508760" indent="0">
              <a:buNone/>
              <a:defRPr sz="1540">
                <a:solidFill>
                  <a:schemeClr val="tx1">
                    <a:tint val="75000"/>
                  </a:schemeClr>
                </a:solidFill>
              </a:defRPr>
            </a:lvl4pPr>
            <a:lvl5pPr marL="2011680" indent="0">
              <a:buNone/>
              <a:defRPr sz="1540">
                <a:solidFill>
                  <a:schemeClr val="tx1">
                    <a:tint val="75000"/>
                  </a:schemeClr>
                </a:solidFill>
              </a:defRPr>
            </a:lvl5pPr>
            <a:lvl6pPr marL="2514600" indent="0">
              <a:buNone/>
              <a:defRPr sz="1540">
                <a:solidFill>
                  <a:schemeClr val="tx1">
                    <a:tint val="75000"/>
                  </a:schemeClr>
                </a:solidFill>
              </a:defRPr>
            </a:lvl6pPr>
            <a:lvl7pPr marL="3017520" indent="0">
              <a:buNone/>
              <a:defRPr sz="1540">
                <a:solidFill>
                  <a:schemeClr val="tx1">
                    <a:tint val="75000"/>
                  </a:schemeClr>
                </a:solidFill>
              </a:defRPr>
            </a:lvl7pPr>
            <a:lvl8pPr marL="3520440" indent="0">
              <a:buNone/>
              <a:defRPr sz="1540">
                <a:solidFill>
                  <a:schemeClr val="tx1">
                    <a:tint val="75000"/>
                  </a:schemeClr>
                </a:solidFill>
              </a:defRPr>
            </a:lvl8pPr>
            <a:lvl9pPr marL="4023360" indent="0">
              <a:buNone/>
              <a:defRPr sz="15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9" name="Freeform 11"/>
          <p:cNvSpPr/>
          <p:nvPr/>
        </p:nvSpPr>
        <p:spPr bwMode="auto">
          <a:xfrm flipV="1">
            <a:off x="64" y="3588731"/>
            <a:ext cx="1494192" cy="575739"/>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62351" y="3676693"/>
            <a:ext cx="643476" cy="413808"/>
          </a:xfrm>
        </p:spPr>
        <p:txBody>
          <a:bodyPr/>
          <a:lstStyle/>
          <a:p>
            <a:pPr>
              <a:defRPr/>
            </a:pPr>
            <a:fld id="{D788F5CA-7390-461F-8223-803C850DF2A6}" type="slidenum">
              <a:rPr lang="en-US" altLang="en-US" smtClean="0"/>
              <a:pPr>
                <a:defRPr/>
              </a:pPr>
              <a:t>‹#›</a:t>
            </a:fld>
            <a:endParaRPr lang="en-US" altLang="en-US"/>
          </a:p>
        </p:txBody>
      </p:sp>
      <p:sp>
        <p:nvSpPr>
          <p:cNvPr id="14" name="TextBox 13"/>
          <p:cNvSpPr txBox="1"/>
          <p:nvPr/>
        </p:nvSpPr>
        <p:spPr>
          <a:xfrm>
            <a:off x="1989148" y="734406"/>
            <a:ext cx="503051" cy="662746"/>
          </a:xfrm>
          <a:prstGeom prst="rect">
            <a:avLst/>
          </a:prstGeom>
        </p:spPr>
        <p:txBody>
          <a:bodyPr vert="horz" lIns="100584" tIns="50292" rIns="100584" bIns="50292" rtlCol="0" anchor="ctr">
            <a:noAutofit/>
          </a:bodyPr>
          <a:lstStyle/>
          <a:p>
            <a:pPr lvl="0"/>
            <a:r>
              <a:rPr lang="en-US" sz="8800" baseline="0" dirty="0">
                <a:ln w="3175" cmpd="sng">
                  <a:noFill/>
                </a:ln>
                <a:solidFill>
                  <a:schemeClr val="accent1"/>
                </a:solidFill>
                <a:effectLst/>
                <a:latin typeface="Arial"/>
              </a:rPr>
              <a:t>“</a:t>
            </a:r>
          </a:p>
        </p:txBody>
      </p:sp>
      <p:sp>
        <p:nvSpPr>
          <p:cNvPr id="15" name="TextBox 14"/>
          <p:cNvSpPr txBox="1"/>
          <p:nvPr/>
        </p:nvSpPr>
        <p:spPr>
          <a:xfrm>
            <a:off x="8986487" y="3292680"/>
            <a:ext cx="503051" cy="662746"/>
          </a:xfrm>
          <a:prstGeom prst="rect">
            <a:avLst/>
          </a:prstGeom>
        </p:spPr>
        <p:txBody>
          <a:bodyPr vert="horz" lIns="100584" tIns="50292" rIns="100584" bIns="50292" rtlCol="0" anchor="ctr">
            <a:noAutofit/>
          </a:bodyPr>
          <a:lstStyle/>
          <a:p>
            <a:pPr lvl="0"/>
            <a:r>
              <a:rPr lang="en-US" sz="88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480233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136657" y="2763522"/>
            <a:ext cx="7251184" cy="3088158"/>
          </a:xfrm>
        </p:spPr>
        <p:txBody>
          <a:bodyPr anchor="b">
            <a:normAutofit/>
          </a:bodyPr>
          <a:lstStyle>
            <a:lvl1pPr algn="l">
              <a:defRPr sz="5280" b="0"/>
            </a:lvl1pPr>
          </a:lstStyle>
          <a:p>
            <a:r>
              <a:rPr lang="en-US"/>
              <a:t>Click to edit Master title style</a:t>
            </a:r>
            <a:endParaRPr lang="en-US" dirty="0"/>
          </a:p>
        </p:txBody>
      </p:sp>
      <p:sp>
        <p:nvSpPr>
          <p:cNvPr id="4" name="Text Placeholder 3"/>
          <p:cNvSpPr>
            <a:spLocks noGrp="1"/>
          </p:cNvSpPr>
          <p:nvPr>
            <p:ph type="body" sz="half" idx="2"/>
          </p:nvPr>
        </p:nvSpPr>
        <p:spPr>
          <a:xfrm>
            <a:off x="2136657" y="5872480"/>
            <a:ext cx="7251184" cy="826905"/>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11" name="Freeform 11"/>
          <p:cNvSpPr/>
          <p:nvPr/>
        </p:nvSpPr>
        <p:spPr bwMode="auto">
          <a:xfrm flipV="1">
            <a:off x="64" y="5565415"/>
            <a:ext cx="1494192" cy="575739"/>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62351" y="5647500"/>
            <a:ext cx="643476" cy="413808"/>
          </a:xfrm>
        </p:spPr>
        <p:txBody>
          <a:bodyPr/>
          <a:lstStyle/>
          <a:p>
            <a:pPr>
              <a:defRPr/>
            </a:pPr>
            <a:fld id="{D788F5CA-7390-461F-8223-803C850DF2A6}" type="slidenum">
              <a:rPr lang="en-US" altLang="en-US" smtClean="0"/>
              <a:pPr>
                <a:defRPr/>
              </a:pPr>
              <a:t>‹#›</a:t>
            </a:fld>
            <a:endParaRPr lang="en-US" altLang="en-US"/>
          </a:p>
        </p:txBody>
      </p:sp>
    </p:spTree>
    <p:extLst>
      <p:ext uri="{BB962C8B-B14F-4D97-AF65-F5344CB8AC3E}">
        <p14:creationId xmlns:p14="http://schemas.microsoft.com/office/powerpoint/2010/main" val="3151248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406936" y="690880"/>
            <a:ext cx="6720546" cy="3281680"/>
          </a:xfrm>
        </p:spPr>
        <p:txBody>
          <a:bodyPr anchor="ctr">
            <a:normAutofit/>
          </a:bodyPr>
          <a:lstStyle>
            <a:lvl1pPr algn="l">
              <a:defRPr sz="528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136657" y="4922520"/>
            <a:ext cx="7357121" cy="949960"/>
          </a:xfrm>
        </p:spPr>
        <p:txBody>
          <a:bodyPr anchor="b">
            <a:noAutofit/>
          </a:bodyPr>
          <a:lstStyle>
            <a:lvl1pPr marL="0" indent="0">
              <a:buFontTx/>
              <a:buNone/>
              <a:defRPr sz="2640">
                <a:solidFill>
                  <a:schemeClr val="accent1"/>
                </a:solidFill>
              </a:defRPr>
            </a:lvl1pPr>
            <a:lvl2pPr marL="502920" indent="0">
              <a:buFontTx/>
              <a:buNone/>
              <a:defRPr/>
            </a:lvl2pPr>
            <a:lvl3pPr marL="1005840" indent="0">
              <a:buFontTx/>
              <a:buNone/>
              <a:defRPr/>
            </a:lvl3pPr>
            <a:lvl4pPr marL="1508760" indent="0">
              <a:buFontTx/>
              <a:buNone/>
              <a:defRPr/>
            </a:lvl4pPr>
            <a:lvl5pPr marL="201168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136657" y="5872480"/>
            <a:ext cx="7357121" cy="826905"/>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20" name="Freeform 11"/>
          <p:cNvSpPr/>
          <p:nvPr/>
        </p:nvSpPr>
        <p:spPr bwMode="auto">
          <a:xfrm flipV="1">
            <a:off x="64" y="5565415"/>
            <a:ext cx="1494192" cy="575739"/>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62351" y="5647500"/>
            <a:ext cx="643476" cy="413808"/>
          </a:xfrm>
        </p:spPr>
        <p:txBody>
          <a:bodyPr/>
          <a:lstStyle/>
          <a:p>
            <a:pPr>
              <a:defRPr/>
            </a:pPr>
            <a:fld id="{D788F5CA-7390-461F-8223-803C850DF2A6}" type="slidenum">
              <a:rPr lang="en-US" altLang="en-US" smtClean="0"/>
              <a:pPr>
                <a:defRPr/>
              </a:pPr>
              <a:t>‹#›</a:t>
            </a:fld>
            <a:endParaRPr lang="en-US" altLang="en-US"/>
          </a:p>
        </p:txBody>
      </p:sp>
      <p:sp>
        <p:nvSpPr>
          <p:cNvPr id="11" name="TextBox 10"/>
          <p:cNvSpPr txBox="1"/>
          <p:nvPr/>
        </p:nvSpPr>
        <p:spPr>
          <a:xfrm>
            <a:off x="1989148" y="734406"/>
            <a:ext cx="503051" cy="662746"/>
          </a:xfrm>
          <a:prstGeom prst="rect">
            <a:avLst/>
          </a:prstGeom>
        </p:spPr>
        <p:txBody>
          <a:bodyPr vert="horz" lIns="100584" tIns="50292" rIns="100584" bIns="50292" rtlCol="0" anchor="ctr">
            <a:noAutofit/>
          </a:bodyPr>
          <a:lstStyle/>
          <a:p>
            <a:pPr lvl="0"/>
            <a:r>
              <a:rPr lang="en-US" sz="8800" baseline="0" dirty="0">
                <a:ln w="3175" cmpd="sng">
                  <a:noFill/>
                </a:ln>
                <a:solidFill>
                  <a:schemeClr val="accent1"/>
                </a:solidFill>
                <a:effectLst/>
                <a:latin typeface="Arial"/>
              </a:rPr>
              <a:t>“</a:t>
            </a:r>
          </a:p>
        </p:txBody>
      </p:sp>
      <p:sp>
        <p:nvSpPr>
          <p:cNvPr id="12" name="TextBox 11"/>
          <p:cNvSpPr txBox="1"/>
          <p:nvPr/>
        </p:nvSpPr>
        <p:spPr>
          <a:xfrm>
            <a:off x="8986487" y="3292680"/>
            <a:ext cx="503051" cy="662746"/>
          </a:xfrm>
          <a:prstGeom prst="rect">
            <a:avLst/>
          </a:prstGeom>
        </p:spPr>
        <p:txBody>
          <a:bodyPr vert="horz" lIns="100584" tIns="50292" rIns="100584" bIns="50292" rtlCol="0" anchor="ctr">
            <a:noAutofit/>
          </a:bodyPr>
          <a:lstStyle/>
          <a:p>
            <a:pPr lvl="0"/>
            <a:r>
              <a:rPr lang="en-US" sz="88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184734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136658" y="711061"/>
            <a:ext cx="7251182" cy="3264023"/>
          </a:xfrm>
        </p:spPr>
        <p:txBody>
          <a:bodyPr anchor="ctr">
            <a:normAutofit/>
          </a:bodyPr>
          <a:lstStyle>
            <a:lvl1pPr algn="l">
              <a:defRPr sz="5280" b="0"/>
            </a:lvl1pPr>
          </a:lstStyle>
          <a:p>
            <a:r>
              <a:rPr lang="en-US"/>
              <a:t>Click to edit Master title style</a:t>
            </a:r>
            <a:endParaRPr lang="en-US" dirty="0"/>
          </a:p>
        </p:txBody>
      </p:sp>
      <p:sp>
        <p:nvSpPr>
          <p:cNvPr id="21" name="Text Placeholder 9"/>
          <p:cNvSpPr>
            <a:spLocks noGrp="1"/>
          </p:cNvSpPr>
          <p:nvPr>
            <p:ph type="body" sz="quarter" idx="13"/>
          </p:nvPr>
        </p:nvSpPr>
        <p:spPr>
          <a:xfrm>
            <a:off x="2136657" y="4922520"/>
            <a:ext cx="7251184" cy="949960"/>
          </a:xfrm>
        </p:spPr>
        <p:txBody>
          <a:bodyPr anchor="b">
            <a:noAutofit/>
          </a:bodyPr>
          <a:lstStyle>
            <a:lvl1pPr marL="0" indent="0">
              <a:buFontTx/>
              <a:buNone/>
              <a:defRPr sz="2640">
                <a:solidFill>
                  <a:schemeClr val="accent1"/>
                </a:solidFill>
              </a:defRPr>
            </a:lvl1pPr>
            <a:lvl2pPr marL="502920" indent="0">
              <a:buFontTx/>
              <a:buNone/>
              <a:defRPr/>
            </a:lvl2pPr>
            <a:lvl3pPr marL="1005840" indent="0">
              <a:buFontTx/>
              <a:buNone/>
              <a:defRPr/>
            </a:lvl3pPr>
            <a:lvl4pPr marL="1508760" indent="0">
              <a:buFontTx/>
              <a:buNone/>
              <a:defRPr/>
            </a:lvl4pPr>
            <a:lvl5pPr marL="201168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136657" y="5872480"/>
            <a:ext cx="7251184" cy="826905"/>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64" y="5565415"/>
            <a:ext cx="1494192" cy="575739"/>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62351" y="5647500"/>
            <a:ext cx="643476" cy="413808"/>
          </a:xfrm>
        </p:spPr>
        <p:txBody>
          <a:bodyPr/>
          <a:lstStyle/>
          <a:p>
            <a:pPr>
              <a:defRPr/>
            </a:pPr>
            <a:fld id="{D788F5CA-7390-461F-8223-803C850DF2A6}" type="slidenum">
              <a:rPr lang="en-US" altLang="en-US" smtClean="0"/>
              <a:pPr>
                <a:defRPr/>
              </a:pPr>
              <a:t>‹#›</a:t>
            </a:fld>
            <a:endParaRPr lang="en-US" altLang="en-US"/>
          </a:p>
        </p:txBody>
      </p:sp>
    </p:spTree>
    <p:extLst>
      <p:ext uri="{BB962C8B-B14F-4D97-AF65-F5344CB8AC3E}">
        <p14:creationId xmlns:p14="http://schemas.microsoft.com/office/powerpoint/2010/main" val="32802700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64" y="806020"/>
            <a:ext cx="1494192" cy="575739"/>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9F55BCC3-FFBC-4563-8818-A199E99F0D56}" type="slidenum">
              <a:rPr lang="en-US" altLang="en-US" smtClean="0"/>
              <a:pPr>
                <a:defRPr/>
              </a:pPr>
              <a:t>‹#›</a:t>
            </a:fld>
            <a:endParaRPr lang="en-US" altLang="en-US"/>
          </a:p>
        </p:txBody>
      </p:sp>
    </p:spTree>
    <p:extLst>
      <p:ext uri="{BB962C8B-B14F-4D97-AF65-F5344CB8AC3E}">
        <p14:creationId xmlns:p14="http://schemas.microsoft.com/office/powerpoint/2010/main" val="18614324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66389" y="711061"/>
            <a:ext cx="1821745" cy="5988326"/>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136658" y="711061"/>
            <a:ext cx="5187983" cy="598832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64" y="806020"/>
            <a:ext cx="1494192" cy="575739"/>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EA73B567-CBCC-4DA6-98AC-56D8F8A74C20}" type="slidenum">
              <a:rPr lang="en-US" altLang="en-US" smtClean="0"/>
              <a:pPr>
                <a:defRPr/>
              </a:pPr>
              <a:t>‹#›</a:t>
            </a:fld>
            <a:endParaRPr lang="en-US" altLang="en-US"/>
          </a:p>
        </p:txBody>
      </p:sp>
    </p:spTree>
    <p:extLst>
      <p:ext uri="{BB962C8B-B14F-4D97-AF65-F5344CB8AC3E}">
        <p14:creationId xmlns:p14="http://schemas.microsoft.com/office/powerpoint/2010/main" val="1037546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9722" y="707325"/>
            <a:ext cx="7248119" cy="1451675"/>
          </a:xfrm>
        </p:spPr>
        <p:txBody>
          <a:bodyPr/>
          <a:lstStyle/>
          <a:p>
            <a:r>
              <a:rPr lang="en-US"/>
              <a:t>Click to edit Master title style</a:t>
            </a:r>
            <a:endParaRPr lang="en-US" dirty="0"/>
          </a:p>
        </p:txBody>
      </p:sp>
      <p:sp>
        <p:nvSpPr>
          <p:cNvPr id="3" name="Content Placeholder 2"/>
          <p:cNvSpPr>
            <a:spLocks noGrp="1"/>
          </p:cNvSpPr>
          <p:nvPr>
            <p:ph idx="1"/>
          </p:nvPr>
        </p:nvSpPr>
        <p:spPr>
          <a:xfrm>
            <a:off x="2136657" y="2418080"/>
            <a:ext cx="7251184" cy="428130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64" y="806020"/>
            <a:ext cx="1494192" cy="575739"/>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79739108-5591-446A-82E8-08A0B23C2B92}" type="slidenum">
              <a:rPr lang="en-US" altLang="en-US" smtClean="0"/>
              <a:pPr>
                <a:defRPr/>
              </a:pPr>
              <a:t>‹#›</a:t>
            </a:fld>
            <a:endParaRPr lang="en-US" altLang="en-US" dirty="0"/>
          </a:p>
        </p:txBody>
      </p:sp>
    </p:spTree>
    <p:extLst>
      <p:ext uri="{BB962C8B-B14F-4D97-AF65-F5344CB8AC3E}">
        <p14:creationId xmlns:p14="http://schemas.microsoft.com/office/powerpoint/2010/main" val="488374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36657" y="2351170"/>
            <a:ext cx="7251184" cy="1664640"/>
          </a:xfrm>
        </p:spPr>
        <p:txBody>
          <a:bodyPr anchor="b"/>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2136657" y="4058920"/>
            <a:ext cx="7251184" cy="975120"/>
          </a:xfrm>
        </p:spPr>
        <p:txBody>
          <a:bodyPr anchor="t"/>
          <a:lstStyle>
            <a:lvl1pPr marL="0" indent="0" algn="l">
              <a:buNone/>
              <a:defRPr sz="2200">
                <a:solidFill>
                  <a:schemeClr val="tx1">
                    <a:lumMod val="65000"/>
                    <a:lumOff val="35000"/>
                  </a:schemeClr>
                </a:solidFill>
              </a:defRPr>
            </a:lvl1pPr>
            <a:lvl2pPr marL="502920" indent="0">
              <a:buNone/>
              <a:defRPr sz="1980">
                <a:solidFill>
                  <a:schemeClr val="tx1">
                    <a:tint val="75000"/>
                  </a:schemeClr>
                </a:solidFill>
              </a:defRPr>
            </a:lvl2pPr>
            <a:lvl3pPr marL="1005840" indent="0">
              <a:buNone/>
              <a:defRPr sz="1760">
                <a:solidFill>
                  <a:schemeClr val="tx1">
                    <a:tint val="75000"/>
                  </a:schemeClr>
                </a:solidFill>
              </a:defRPr>
            </a:lvl3pPr>
            <a:lvl4pPr marL="1508760" indent="0">
              <a:buNone/>
              <a:defRPr sz="1540">
                <a:solidFill>
                  <a:schemeClr val="tx1">
                    <a:tint val="75000"/>
                  </a:schemeClr>
                </a:solidFill>
              </a:defRPr>
            </a:lvl4pPr>
            <a:lvl5pPr marL="2011680" indent="0">
              <a:buNone/>
              <a:defRPr sz="1540">
                <a:solidFill>
                  <a:schemeClr val="tx1">
                    <a:tint val="75000"/>
                  </a:schemeClr>
                </a:solidFill>
              </a:defRPr>
            </a:lvl5pPr>
            <a:lvl6pPr marL="2514600" indent="0">
              <a:buNone/>
              <a:defRPr sz="1540">
                <a:solidFill>
                  <a:schemeClr val="tx1">
                    <a:tint val="75000"/>
                  </a:schemeClr>
                </a:solidFill>
              </a:defRPr>
            </a:lvl6pPr>
            <a:lvl7pPr marL="3017520" indent="0">
              <a:buNone/>
              <a:defRPr sz="1540">
                <a:solidFill>
                  <a:schemeClr val="tx1">
                    <a:tint val="75000"/>
                  </a:schemeClr>
                </a:solidFill>
              </a:defRPr>
            </a:lvl7pPr>
            <a:lvl8pPr marL="3520440" indent="0">
              <a:buNone/>
              <a:defRPr sz="1540">
                <a:solidFill>
                  <a:schemeClr val="tx1">
                    <a:tint val="75000"/>
                  </a:schemeClr>
                </a:solidFill>
              </a:defRPr>
            </a:lvl8pPr>
            <a:lvl9pPr marL="4023360" indent="0">
              <a:buNone/>
              <a:defRPr sz="15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1" name="Freeform 11"/>
          <p:cNvSpPr/>
          <p:nvPr/>
        </p:nvSpPr>
        <p:spPr bwMode="auto">
          <a:xfrm flipV="1">
            <a:off x="64" y="3588731"/>
            <a:ext cx="1494192" cy="575739"/>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62351" y="3676693"/>
            <a:ext cx="643476" cy="413808"/>
          </a:xfrm>
        </p:spPr>
        <p:txBody>
          <a:bodyPr/>
          <a:lstStyle/>
          <a:p>
            <a:pPr>
              <a:defRPr/>
            </a:pPr>
            <a:fld id="{D4ABCB31-3EF5-4D5B-B6EF-87FEC7CE74FF}" type="slidenum">
              <a:rPr lang="en-US" altLang="en-US" smtClean="0"/>
              <a:pPr>
                <a:defRPr/>
              </a:pPr>
              <a:t>‹#›</a:t>
            </a:fld>
            <a:endParaRPr lang="en-US" altLang="en-US"/>
          </a:p>
        </p:txBody>
      </p:sp>
    </p:spTree>
    <p:extLst>
      <p:ext uri="{BB962C8B-B14F-4D97-AF65-F5344CB8AC3E}">
        <p14:creationId xmlns:p14="http://schemas.microsoft.com/office/powerpoint/2010/main" val="3063406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136658" y="2421601"/>
            <a:ext cx="3517284" cy="42697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71038" y="2421601"/>
            <a:ext cx="3516802" cy="42697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9" name="Freeform 11"/>
          <p:cNvSpPr/>
          <p:nvPr/>
        </p:nvSpPr>
        <p:spPr bwMode="auto">
          <a:xfrm flipV="1">
            <a:off x="64" y="806020"/>
            <a:ext cx="1494192" cy="575739"/>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62351" y="892821"/>
            <a:ext cx="643476" cy="413808"/>
          </a:xfrm>
        </p:spPr>
        <p:txBody>
          <a:bodyPr/>
          <a:lstStyle/>
          <a:p>
            <a:pPr>
              <a:defRPr/>
            </a:pPr>
            <a:fld id="{31376981-86E6-440F-8576-8351F92C3F20}" type="slidenum">
              <a:rPr lang="en-US" altLang="en-US" smtClean="0"/>
              <a:pPr>
                <a:defRPr/>
              </a:pPr>
              <a:t>‹#›</a:t>
            </a:fld>
            <a:endParaRPr lang="en-US" altLang="en-US"/>
          </a:p>
        </p:txBody>
      </p:sp>
    </p:spTree>
    <p:extLst>
      <p:ext uri="{BB962C8B-B14F-4D97-AF65-F5344CB8AC3E}">
        <p14:creationId xmlns:p14="http://schemas.microsoft.com/office/powerpoint/2010/main" val="643273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491887" y="2523509"/>
            <a:ext cx="3162056" cy="653097"/>
          </a:xfrm>
        </p:spPr>
        <p:txBody>
          <a:bodyPr anchor="b">
            <a:noAutofit/>
          </a:bodyPr>
          <a:lstStyle>
            <a:lvl1pPr marL="0" indent="0">
              <a:buNone/>
              <a:defRPr sz="2640" b="0"/>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2136657" y="3176607"/>
            <a:ext cx="3517285" cy="35197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21770" y="2519851"/>
            <a:ext cx="3160563" cy="653097"/>
          </a:xfrm>
        </p:spPr>
        <p:txBody>
          <a:bodyPr anchor="b">
            <a:noAutofit/>
          </a:bodyPr>
          <a:lstStyle>
            <a:lvl1pPr marL="0" indent="0">
              <a:buNone/>
              <a:defRPr sz="2640" b="0"/>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867087" y="3172948"/>
            <a:ext cx="3515248" cy="35197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11" name="Freeform 11"/>
          <p:cNvSpPr/>
          <p:nvPr/>
        </p:nvSpPr>
        <p:spPr bwMode="auto">
          <a:xfrm flipV="1">
            <a:off x="64" y="806020"/>
            <a:ext cx="1494192" cy="575739"/>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62351" y="892821"/>
            <a:ext cx="643476" cy="413808"/>
          </a:xfrm>
        </p:spPr>
        <p:txBody>
          <a:bodyPr/>
          <a:lstStyle/>
          <a:p>
            <a:pPr>
              <a:defRPr/>
            </a:pPr>
            <a:fld id="{B1FE2AB5-0DC4-49CD-B3A2-16CFABE5568C}" type="slidenum">
              <a:rPr lang="en-US" altLang="en-US" smtClean="0"/>
              <a:pPr>
                <a:defRPr/>
              </a:pPr>
              <a:t>‹#›</a:t>
            </a:fld>
            <a:endParaRPr lang="en-US" altLang="en-US"/>
          </a:p>
        </p:txBody>
      </p:sp>
    </p:spTree>
    <p:extLst>
      <p:ext uri="{BB962C8B-B14F-4D97-AF65-F5344CB8AC3E}">
        <p14:creationId xmlns:p14="http://schemas.microsoft.com/office/powerpoint/2010/main" val="3817962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39720" y="707325"/>
            <a:ext cx="7248120" cy="1451675"/>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8" name="Freeform 11"/>
          <p:cNvSpPr/>
          <p:nvPr/>
        </p:nvSpPr>
        <p:spPr bwMode="auto">
          <a:xfrm flipV="1">
            <a:off x="64" y="806020"/>
            <a:ext cx="1494192" cy="575739"/>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BBF91031-B754-495E-BA56-F7F6FCF9C4EB}" type="slidenum">
              <a:rPr lang="en-US" altLang="en-US" smtClean="0"/>
              <a:pPr>
                <a:defRPr/>
              </a:pPr>
              <a:t>‹#›</a:t>
            </a:fld>
            <a:endParaRPr lang="en-US" altLang="en-US"/>
          </a:p>
        </p:txBody>
      </p:sp>
    </p:spTree>
    <p:extLst>
      <p:ext uri="{BB962C8B-B14F-4D97-AF65-F5344CB8AC3E}">
        <p14:creationId xmlns:p14="http://schemas.microsoft.com/office/powerpoint/2010/main" val="2272372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6" name="Freeform 11"/>
          <p:cNvSpPr/>
          <p:nvPr/>
        </p:nvSpPr>
        <p:spPr bwMode="auto">
          <a:xfrm flipV="1">
            <a:off x="64" y="806020"/>
            <a:ext cx="1494192" cy="575739"/>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7A36EF33-3231-4673-BCDD-C987E75CFE96}" type="slidenum">
              <a:rPr lang="en-US" altLang="en-US" smtClean="0"/>
              <a:pPr>
                <a:defRPr/>
              </a:pPr>
              <a:t>‹#›</a:t>
            </a:fld>
            <a:endParaRPr lang="en-US" altLang="en-US"/>
          </a:p>
        </p:txBody>
      </p:sp>
    </p:spTree>
    <p:extLst>
      <p:ext uri="{BB962C8B-B14F-4D97-AF65-F5344CB8AC3E}">
        <p14:creationId xmlns:p14="http://schemas.microsoft.com/office/powerpoint/2010/main" val="534217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6657" y="505566"/>
            <a:ext cx="2892542" cy="1106487"/>
          </a:xfrm>
        </p:spPr>
        <p:txBody>
          <a:bodyPr anchor="b"/>
          <a:lstStyle>
            <a:lvl1pPr algn="l">
              <a:defRPr sz="2200" b="0"/>
            </a:lvl1pPr>
          </a:lstStyle>
          <a:p>
            <a:r>
              <a:rPr lang="en-US"/>
              <a:t>Click to edit Master title style</a:t>
            </a:r>
            <a:endParaRPr lang="en-US" dirty="0"/>
          </a:p>
        </p:txBody>
      </p:sp>
      <p:sp>
        <p:nvSpPr>
          <p:cNvPr id="3" name="Content Placeholder 2"/>
          <p:cNvSpPr>
            <a:spLocks noGrp="1"/>
          </p:cNvSpPr>
          <p:nvPr>
            <p:ph idx="1"/>
          </p:nvPr>
        </p:nvSpPr>
        <p:spPr>
          <a:xfrm>
            <a:off x="5217843" y="505568"/>
            <a:ext cx="4169997" cy="6136958"/>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136657" y="1811761"/>
            <a:ext cx="2892542" cy="4830761"/>
          </a:xfrm>
        </p:spPr>
        <p:txBody>
          <a:bodyPr/>
          <a:lstStyle>
            <a:lvl1pPr marL="0" indent="0">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64" y="806020"/>
            <a:ext cx="1494192" cy="575739"/>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A33E5732-83A2-4329-BCCC-908166EB3A72}" type="slidenum">
              <a:rPr lang="en-US" altLang="en-US" smtClean="0"/>
              <a:pPr>
                <a:defRPr/>
              </a:pPr>
              <a:t>‹#›</a:t>
            </a:fld>
            <a:endParaRPr lang="en-US" altLang="en-US"/>
          </a:p>
        </p:txBody>
      </p:sp>
    </p:spTree>
    <p:extLst>
      <p:ext uri="{BB962C8B-B14F-4D97-AF65-F5344CB8AC3E}">
        <p14:creationId xmlns:p14="http://schemas.microsoft.com/office/powerpoint/2010/main" val="280614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6657" y="5440680"/>
            <a:ext cx="7251184" cy="642303"/>
          </a:xfrm>
        </p:spPr>
        <p:txBody>
          <a:bodyPr anchor="b">
            <a:normAutofit/>
          </a:bodyPr>
          <a:lstStyle>
            <a:lvl1pPr algn="l">
              <a:defRPr sz="264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136657" y="719627"/>
            <a:ext cx="7251184" cy="4368966"/>
          </a:xfrm>
        </p:spPr>
        <p:txBody>
          <a:bodyPr anchor="t">
            <a:normAutofit/>
          </a:bodyPr>
          <a:lstStyle>
            <a:lvl1pPr marL="0" indent="0" algn="ctr">
              <a:buNone/>
              <a:defRPr sz="1760"/>
            </a:lvl1pPr>
            <a:lvl2pPr marL="502920" indent="0">
              <a:buNone/>
              <a:defRPr sz="1760"/>
            </a:lvl2pPr>
            <a:lvl3pPr marL="1005840" indent="0">
              <a:buNone/>
              <a:defRPr sz="1760"/>
            </a:lvl3pPr>
            <a:lvl4pPr marL="1508760" indent="0">
              <a:buNone/>
              <a:defRPr sz="1760"/>
            </a:lvl4pPr>
            <a:lvl5pPr marL="2011680" indent="0">
              <a:buNone/>
              <a:defRPr sz="1760"/>
            </a:lvl5pPr>
            <a:lvl6pPr marL="2514600" indent="0">
              <a:buNone/>
              <a:defRPr sz="1760"/>
            </a:lvl6pPr>
            <a:lvl7pPr marL="3017520" indent="0">
              <a:buNone/>
              <a:defRPr sz="1760"/>
            </a:lvl7pPr>
            <a:lvl8pPr marL="3520440" indent="0">
              <a:buNone/>
              <a:defRPr sz="1760"/>
            </a:lvl8pPr>
            <a:lvl9pPr marL="4023360" indent="0">
              <a:buNone/>
              <a:defRPr sz="1760"/>
            </a:lvl9pPr>
          </a:lstStyle>
          <a:p>
            <a:r>
              <a:rPr lang="en-US"/>
              <a:t>Click icon to add picture</a:t>
            </a:r>
            <a:endParaRPr lang="en-US" dirty="0"/>
          </a:p>
        </p:txBody>
      </p:sp>
      <p:sp>
        <p:nvSpPr>
          <p:cNvPr id="4" name="Text Placeholder 3"/>
          <p:cNvSpPr>
            <a:spLocks noGrp="1"/>
          </p:cNvSpPr>
          <p:nvPr>
            <p:ph type="body" sz="half" idx="2"/>
          </p:nvPr>
        </p:nvSpPr>
        <p:spPr>
          <a:xfrm>
            <a:off x="2136657" y="6082983"/>
            <a:ext cx="7251184" cy="559540"/>
          </a:xfrm>
        </p:spPr>
        <p:txBody>
          <a:bodyPr>
            <a:normAutofit/>
          </a:bodyPr>
          <a:lstStyle>
            <a:lvl1pPr marL="0" indent="0">
              <a:buNone/>
              <a:defRPr sz="132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64" y="5565415"/>
            <a:ext cx="1494192" cy="575739"/>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62351" y="5647500"/>
            <a:ext cx="643476" cy="413808"/>
          </a:xfrm>
        </p:spPr>
        <p:txBody>
          <a:bodyPr/>
          <a:lstStyle/>
          <a:p>
            <a:pPr>
              <a:defRPr/>
            </a:pPr>
            <a:fld id="{46036E04-D959-474E-818A-CEC2F2BA415B}" type="slidenum">
              <a:rPr lang="en-US" altLang="en-US" smtClean="0"/>
              <a:pPr>
                <a:defRPr/>
              </a:pPr>
              <a:t>‹#›</a:t>
            </a:fld>
            <a:endParaRPr lang="en-US" altLang="en-US"/>
          </a:p>
        </p:txBody>
      </p:sp>
    </p:spTree>
    <p:extLst>
      <p:ext uri="{BB962C8B-B14F-4D97-AF65-F5344CB8AC3E}">
        <p14:creationId xmlns:p14="http://schemas.microsoft.com/office/powerpoint/2010/main" val="2046137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59080"/>
            <a:ext cx="2179320" cy="752377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2463" y="323"/>
            <a:ext cx="2147499" cy="7766697"/>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201168" cy="77724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139720" y="707325"/>
            <a:ext cx="7248120" cy="145167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136657" y="2418080"/>
            <a:ext cx="7251184" cy="44043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49640" y="6953102"/>
            <a:ext cx="843018" cy="419527"/>
          </a:xfrm>
          <a:prstGeom prst="rect">
            <a:avLst/>
          </a:prstGeom>
        </p:spPr>
        <p:txBody>
          <a:bodyPr vert="horz" lIns="91440" tIns="45720" rIns="91440" bIns="45720" rtlCol="0" anchor="ctr"/>
          <a:lstStyle>
            <a:lvl1pPr algn="r">
              <a:defRPr sz="99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2136656" y="6953918"/>
            <a:ext cx="6288137" cy="413808"/>
          </a:xfrm>
          <a:prstGeom prst="rect">
            <a:avLst/>
          </a:prstGeom>
        </p:spPr>
        <p:txBody>
          <a:bodyPr vert="horz" lIns="91440" tIns="45720" rIns="91440" bIns="45720" rtlCol="0" anchor="ctr"/>
          <a:lstStyle>
            <a:lvl1pPr algn="l">
              <a:defRPr sz="99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bwMode="gray">
          <a:xfrm>
            <a:off x="562351" y="892821"/>
            <a:ext cx="643476" cy="413808"/>
          </a:xfrm>
          <a:prstGeom prst="rect">
            <a:avLst/>
          </a:prstGeom>
        </p:spPr>
        <p:txBody>
          <a:bodyPr vert="horz" lIns="91440" tIns="45720" rIns="91440" bIns="45720" rtlCol="0" anchor="ctr"/>
          <a:lstStyle>
            <a:lvl1pPr algn="r">
              <a:defRPr sz="2200">
                <a:solidFill>
                  <a:srgbClr val="FEFFFF"/>
                </a:solidFill>
              </a:defRPr>
            </a:lvl1pPr>
          </a:lstStyle>
          <a:p>
            <a:pPr>
              <a:defRPr/>
            </a:pPr>
            <a:fld id="{D788F5CA-7390-461F-8223-803C850DF2A6}" type="slidenum">
              <a:rPr lang="en-US" altLang="en-US" smtClean="0"/>
              <a:pPr>
                <a:defRPr/>
              </a:pPr>
              <a:t>‹#›</a:t>
            </a:fld>
            <a:endParaRPr lang="en-US" altLang="en-US"/>
          </a:p>
        </p:txBody>
      </p:sp>
    </p:spTree>
    <p:extLst>
      <p:ext uri="{BB962C8B-B14F-4D97-AF65-F5344CB8AC3E}">
        <p14:creationId xmlns:p14="http://schemas.microsoft.com/office/powerpoint/2010/main" val="4804039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502920" rtl="0" eaLnBrk="1" latinLnBrk="0" hangingPunct="1">
        <a:spcBef>
          <a:spcPct val="0"/>
        </a:spcBef>
        <a:buNone/>
        <a:defRPr sz="396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77190" indent="-377190" algn="l" defTabSz="502920" rtl="0" eaLnBrk="1" latinLnBrk="0" hangingPunct="1">
        <a:spcBef>
          <a:spcPts val="1100"/>
        </a:spcBef>
        <a:spcAft>
          <a:spcPts val="0"/>
        </a:spcAft>
        <a:buClr>
          <a:schemeClr val="accent1"/>
        </a:buClr>
        <a:buFont typeface="Wingdings 3" charset="2"/>
        <a:buChar char=""/>
        <a:defRPr sz="1980" kern="1200">
          <a:solidFill>
            <a:schemeClr val="tx1">
              <a:lumMod val="75000"/>
              <a:lumOff val="25000"/>
            </a:schemeClr>
          </a:solidFill>
          <a:latin typeface="+mn-lt"/>
          <a:ea typeface="+mn-ea"/>
          <a:cs typeface="+mn-cs"/>
        </a:defRPr>
      </a:lvl1pPr>
      <a:lvl2pPr marL="817245" indent="-314325" algn="l" defTabSz="502920" rtl="0" eaLnBrk="1" latinLnBrk="0" hangingPunct="1">
        <a:spcBef>
          <a:spcPts val="1100"/>
        </a:spcBef>
        <a:spcAft>
          <a:spcPts val="0"/>
        </a:spcAft>
        <a:buClr>
          <a:schemeClr val="accent1"/>
        </a:buClr>
        <a:buFont typeface="Wingdings 3" charset="2"/>
        <a:buChar char=""/>
        <a:defRPr sz="1760" kern="1200">
          <a:solidFill>
            <a:schemeClr val="tx1">
              <a:lumMod val="75000"/>
              <a:lumOff val="25000"/>
            </a:schemeClr>
          </a:solidFill>
          <a:latin typeface="+mn-lt"/>
          <a:ea typeface="+mn-ea"/>
          <a:cs typeface="+mn-cs"/>
        </a:defRPr>
      </a:lvl2pPr>
      <a:lvl3pPr marL="1257300" indent="-251460" algn="l" defTabSz="502920" rtl="0" eaLnBrk="1" latinLnBrk="0" hangingPunct="1">
        <a:spcBef>
          <a:spcPts val="1100"/>
        </a:spcBef>
        <a:spcAft>
          <a:spcPts val="0"/>
        </a:spcAft>
        <a:buClr>
          <a:schemeClr val="accent1"/>
        </a:buClr>
        <a:buFont typeface="Wingdings 3" charset="2"/>
        <a:buChar char=""/>
        <a:defRPr sz="1540" kern="1200">
          <a:solidFill>
            <a:schemeClr val="tx1">
              <a:lumMod val="75000"/>
              <a:lumOff val="25000"/>
            </a:schemeClr>
          </a:solidFill>
          <a:latin typeface="+mn-lt"/>
          <a:ea typeface="+mn-ea"/>
          <a:cs typeface="+mn-cs"/>
        </a:defRPr>
      </a:lvl3pPr>
      <a:lvl4pPr marL="1760220" indent="-251460" algn="l" defTabSz="502920" rtl="0" eaLnBrk="1" latinLnBrk="0" hangingPunct="1">
        <a:spcBef>
          <a:spcPts val="1100"/>
        </a:spcBef>
        <a:spcAft>
          <a:spcPts val="0"/>
        </a:spcAft>
        <a:buClr>
          <a:schemeClr val="accent1"/>
        </a:buClr>
        <a:buFont typeface="Wingdings 3" charset="2"/>
        <a:buChar char=""/>
        <a:defRPr sz="1320" kern="1200">
          <a:solidFill>
            <a:schemeClr val="tx1">
              <a:lumMod val="75000"/>
              <a:lumOff val="25000"/>
            </a:schemeClr>
          </a:solidFill>
          <a:latin typeface="+mn-lt"/>
          <a:ea typeface="+mn-ea"/>
          <a:cs typeface="+mn-cs"/>
        </a:defRPr>
      </a:lvl4pPr>
      <a:lvl5pPr marL="2263140" indent="-251460" algn="l" defTabSz="502920" rtl="0" eaLnBrk="1" latinLnBrk="0" hangingPunct="1">
        <a:spcBef>
          <a:spcPts val="1100"/>
        </a:spcBef>
        <a:spcAft>
          <a:spcPts val="0"/>
        </a:spcAft>
        <a:buClr>
          <a:schemeClr val="accent1"/>
        </a:buClr>
        <a:buFont typeface="Wingdings 3" charset="2"/>
        <a:buChar char=""/>
        <a:defRPr sz="1320" kern="1200">
          <a:solidFill>
            <a:schemeClr val="tx1">
              <a:lumMod val="75000"/>
              <a:lumOff val="25000"/>
            </a:schemeClr>
          </a:solidFill>
          <a:latin typeface="+mn-lt"/>
          <a:ea typeface="+mn-ea"/>
          <a:cs typeface="+mn-cs"/>
        </a:defRPr>
      </a:lvl5pPr>
      <a:lvl6pPr marL="2766060" indent="-251460" algn="l" defTabSz="502920" rtl="0" eaLnBrk="1" latinLnBrk="0" hangingPunct="1">
        <a:spcBef>
          <a:spcPts val="1100"/>
        </a:spcBef>
        <a:spcAft>
          <a:spcPts val="0"/>
        </a:spcAft>
        <a:buClr>
          <a:schemeClr val="accent1"/>
        </a:buClr>
        <a:buFont typeface="Wingdings 3" charset="2"/>
        <a:buChar char=""/>
        <a:defRPr sz="1320" kern="1200">
          <a:solidFill>
            <a:schemeClr val="tx1">
              <a:lumMod val="75000"/>
              <a:lumOff val="25000"/>
            </a:schemeClr>
          </a:solidFill>
          <a:latin typeface="+mn-lt"/>
          <a:ea typeface="+mn-ea"/>
          <a:cs typeface="+mn-cs"/>
        </a:defRPr>
      </a:lvl6pPr>
      <a:lvl7pPr marL="3268980" indent="-251460" algn="l" defTabSz="502920" rtl="0" eaLnBrk="1" latinLnBrk="0" hangingPunct="1">
        <a:spcBef>
          <a:spcPts val="1100"/>
        </a:spcBef>
        <a:spcAft>
          <a:spcPts val="0"/>
        </a:spcAft>
        <a:buClr>
          <a:schemeClr val="accent1"/>
        </a:buClr>
        <a:buFont typeface="Wingdings 3" charset="2"/>
        <a:buChar char=""/>
        <a:defRPr sz="1320" kern="1200">
          <a:solidFill>
            <a:schemeClr val="tx1">
              <a:lumMod val="75000"/>
              <a:lumOff val="25000"/>
            </a:schemeClr>
          </a:solidFill>
          <a:latin typeface="+mn-lt"/>
          <a:ea typeface="+mn-ea"/>
          <a:cs typeface="+mn-cs"/>
        </a:defRPr>
      </a:lvl7pPr>
      <a:lvl8pPr marL="3771900" indent="-251460" algn="l" defTabSz="502920" rtl="0" eaLnBrk="1" latinLnBrk="0" hangingPunct="1">
        <a:spcBef>
          <a:spcPts val="1100"/>
        </a:spcBef>
        <a:spcAft>
          <a:spcPts val="0"/>
        </a:spcAft>
        <a:buClr>
          <a:schemeClr val="accent1"/>
        </a:buClr>
        <a:buFont typeface="Wingdings 3" charset="2"/>
        <a:buChar char=""/>
        <a:defRPr sz="1320" kern="1200">
          <a:solidFill>
            <a:schemeClr val="tx1">
              <a:lumMod val="75000"/>
              <a:lumOff val="25000"/>
            </a:schemeClr>
          </a:solidFill>
          <a:latin typeface="+mn-lt"/>
          <a:ea typeface="+mn-ea"/>
          <a:cs typeface="+mn-cs"/>
        </a:defRPr>
      </a:lvl8pPr>
      <a:lvl9pPr marL="4274820" indent="-251460" algn="l" defTabSz="502920" rtl="0" eaLnBrk="1" latinLnBrk="0" hangingPunct="1">
        <a:spcBef>
          <a:spcPts val="1100"/>
        </a:spcBef>
        <a:spcAft>
          <a:spcPts val="0"/>
        </a:spcAft>
        <a:buClr>
          <a:schemeClr val="accent1"/>
        </a:buClr>
        <a:buFont typeface="Wingdings 3" charset="2"/>
        <a:buChar char=""/>
        <a:defRPr sz="1320" kern="1200">
          <a:solidFill>
            <a:schemeClr val="tx1">
              <a:lumMod val="75000"/>
              <a:lumOff val="25000"/>
            </a:schemeClr>
          </a:solidFill>
          <a:latin typeface="+mn-lt"/>
          <a:ea typeface="+mn-ea"/>
          <a:cs typeface="+mn-cs"/>
        </a:defRPr>
      </a:lvl9pPr>
    </p:bodyStyle>
    <p:otherStyle>
      <a:defPPr>
        <a:defRPr lang="en-US"/>
      </a:defPPr>
      <a:lvl1pPr marL="0" algn="l" defTabSz="502920" rtl="0" eaLnBrk="1" latinLnBrk="0" hangingPunct="1">
        <a:defRPr sz="1980" kern="1200">
          <a:solidFill>
            <a:schemeClr val="tx1"/>
          </a:solidFill>
          <a:latin typeface="+mn-lt"/>
          <a:ea typeface="+mn-ea"/>
          <a:cs typeface="+mn-cs"/>
        </a:defRPr>
      </a:lvl1pPr>
      <a:lvl2pPr marL="502920" algn="l" defTabSz="502920" rtl="0" eaLnBrk="1" latinLnBrk="0" hangingPunct="1">
        <a:defRPr sz="1980" kern="1200">
          <a:solidFill>
            <a:schemeClr val="tx1"/>
          </a:solidFill>
          <a:latin typeface="+mn-lt"/>
          <a:ea typeface="+mn-ea"/>
          <a:cs typeface="+mn-cs"/>
        </a:defRPr>
      </a:lvl2pPr>
      <a:lvl3pPr marL="1005840" algn="l" defTabSz="502920" rtl="0" eaLnBrk="1" latinLnBrk="0" hangingPunct="1">
        <a:defRPr sz="1980" kern="1200">
          <a:solidFill>
            <a:schemeClr val="tx1"/>
          </a:solidFill>
          <a:latin typeface="+mn-lt"/>
          <a:ea typeface="+mn-ea"/>
          <a:cs typeface="+mn-cs"/>
        </a:defRPr>
      </a:lvl3pPr>
      <a:lvl4pPr marL="1508760" algn="l" defTabSz="502920" rtl="0" eaLnBrk="1" latinLnBrk="0" hangingPunct="1">
        <a:defRPr sz="1980" kern="1200">
          <a:solidFill>
            <a:schemeClr val="tx1"/>
          </a:solidFill>
          <a:latin typeface="+mn-lt"/>
          <a:ea typeface="+mn-ea"/>
          <a:cs typeface="+mn-cs"/>
        </a:defRPr>
      </a:lvl4pPr>
      <a:lvl5pPr marL="2011680" algn="l" defTabSz="502920" rtl="0" eaLnBrk="1" latinLnBrk="0" hangingPunct="1">
        <a:defRPr sz="1980" kern="1200">
          <a:solidFill>
            <a:schemeClr val="tx1"/>
          </a:solidFill>
          <a:latin typeface="+mn-lt"/>
          <a:ea typeface="+mn-ea"/>
          <a:cs typeface="+mn-cs"/>
        </a:defRPr>
      </a:lvl5pPr>
      <a:lvl6pPr marL="2514600" algn="l" defTabSz="502920" rtl="0" eaLnBrk="1" latinLnBrk="0" hangingPunct="1">
        <a:defRPr sz="1980" kern="1200">
          <a:solidFill>
            <a:schemeClr val="tx1"/>
          </a:solidFill>
          <a:latin typeface="+mn-lt"/>
          <a:ea typeface="+mn-ea"/>
          <a:cs typeface="+mn-cs"/>
        </a:defRPr>
      </a:lvl6pPr>
      <a:lvl7pPr marL="3017520" algn="l" defTabSz="502920" rtl="0" eaLnBrk="1" latinLnBrk="0" hangingPunct="1">
        <a:defRPr sz="1980" kern="1200">
          <a:solidFill>
            <a:schemeClr val="tx1"/>
          </a:solidFill>
          <a:latin typeface="+mn-lt"/>
          <a:ea typeface="+mn-ea"/>
          <a:cs typeface="+mn-cs"/>
        </a:defRPr>
      </a:lvl7pPr>
      <a:lvl8pPr marL="3520440" algn="l" defTabSz="502920" rtl="0" eaLnBrk="1" latinLnBrk="0" hangingPunct="1">
        <a:defRPr sz="1980" kern="1200">
          <a:solidFill>
            <a:schemeClr val="tx1"/>
          </a:solidFill>
          <a:latin typeface="+mn-lt"/>
          <a:ea typeface="+mn-ea"/>
          <a:cs typeface="+mn-cs"/>
        </a:defRPr>
      </a:lvl8pPr>
      <a:lvl9pPr marL="4023360" algn="l" defTabSz="50292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B79AC1E2-3A01-3516-4268-33BA996AF9DB}"/>
              </a:ext>
            </a:extLst>
          </p:cNvPr>
          <p:cNvSpPr>
            <a:spLocks noGrp="1" noChangeArrowheads="1"/>
          </p:cNvSpPr>
          <p:nvPr>
            <p:ph type="ctrTitle"/>
          </p:nvPr>
        </p:nvSpPr>
        <p:spPr>
          <a:xfrm>
            <a:off x="2590800" y="882134"/>
            <a:ext cx="7315200" cy="1938992"/>
          </a:xfrm>
        </p:spPr>
        <p:txBody>
          <a:bodyPr wrap="square">
            <a:spAutoFit/>
          </a:bodyPr>
          <a:lstStyle/>
          <a:p>
            <a:pPr algn="r">
              <a:defRPr/>
            </a:pPr>
            <a:r>
              <a:rPr lang="en-US" sz="6000" dirty="0">
                <a:solidFill>
                  <a:schemeClr val="tx1"/>
                </a:solidFill>
                <a:cs typeface="Arial" pitchFamily="34" charset="0"/>
              </a:rPr>
              <a:t>“</a:t>
            </a:r>
            <a:r>
              <a:rPr lang="en-US" sz="6000" b="1" dirty="0">
                <a:solidFill>
                  <a:schemeClr val="tx1"/>
                </a:solidFill>
                <a:cs typeface="Arial" pitchFamily="34" charset="0"/>
              </a:rPr>
              <a:t>CONTENDING FOR THE FAITH</a:t>
            </a:r>
            <a:r>
              <a:rPr lang="en-US" sz="6000" dirty="0">
                <a:solidFill>
                  <a:schemeClr val="tx1"/>
                </a:solidFill>
                <a:cs typeface="Arial" pitchFamily="34" charset="0"/>
              </a:rPr>
              <a:t>”</a:t>
            </a:r>
          </a:p>
        </p:txBody>
      </p:sp>
      <p:sp>
        <p:nvSpPr>
          <p:cNvPr id="2051" name="Rectangle 3">
            <a:extLst>
              <a:ext uri="{FF2B5EF4-FFF2-40B4-BE49-F238E27FC236}">
                <a16:creationId xmlns:a16="http://schemas.microsoft.com/office/drawing/2014/main" id="{5464501E-B048-6609-D296-BE96993FFDF1}"/>
              </a:ext>
            </a:extLst>
          </p:cNvPr>
          <p:cNvSpPr>
            <a:spLocks noGrp="1" noChangeArrowheads="1"/>
          </p:cNvSpPr>
          <p:nvPr>
            <p:ph type="subTitle" idx="1"/>
          </p:nvPr>
        </p:nvSpPr>
        <p:spPr>
          <a:xfrm>
            <a:off x="2865437" y="2819400"/>
            <a:ext cx="7040563" cy="830997"/>
          </a:xfrm>
        </p:spPr>
        <p:txBody>
          <a:bodyPr>
            <a:spAutoFit/>
          </a:bodyPr>
          <a:lstStyle/>
          <a:p>
            <a:pPr algn="r">
              <a:defRPr/>
            </a:pPr>
            <a:r>
              <a:rPr lang="en-US" sz="4800" b="1" dirty="0">
                <a:solidFill>
                  <a:schemeClr val="tx1"/>
                </a:solidFill>
                <a:cs typeface="Arial" pitchFamily="34" charset="0"/>
              </a:rPr>
              <a:t>JUDE 3</a:t>
            </a:r>
            <a:r>
              <a:rPr lang="en-US" sz="4800" dirty="0">
                <a:solidFill>
                  <a:schemeClr val="tx1"/>
                </a:solidFill>
                <a:cs typeface="Arial" pitchFamily="34" charset="0"/>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7271AF44-68AC-F9CE-6DDE-BD6093897F42}"/>
              </a:ext>
            </a:extLst>
          </p:cNvPr>
          <p:cNvSpPr>
            <a:spLocks noGrp="1" noChangeArrowheads="1"/>
          </p:cNvSpPr>
          <p:nvPr>
            <p:ph idx="1"/>
          </p:nvPr>
        </p:nvSpPr>
        <p:spPr>
          <a:xfrm>
            <a:off x="1338944" y="2113776"/>
            <a:ext cx="8686800" cy="5201424"/>
          </a:xfrm>
        </p:spPr>
        <p:txBody>
          <a:bodyPr>
            <a:spAutoFit/>
          </a:bodyPr>
          <a:lstStyle/>
          <a:p>
            <a:pPr algn="l">
              <a:spcBef>
                <a:spcPts val="0"/>
              </a:spcBef>
              <a:defRPr/>
            </a:pPr>
            <a:r>
              <a:rPr lang="en-US" sz="4000" dirty="0">
                <a:solidFill>
                  <a:schemeClr val="tx1"/>
                </a:solidFill>
                <a:cs typeface="Arial" pitchFamily="34" charset="0"/>
              </a:rPr>
              <a:t>Love of the World = Enemy of God:</a:t>
            </a:r>
            <a:endParaRPr lang="en-US" sz="2800" dirty="0">
              <a:solidFill>
                <a:schemeClr val="tx1"/>
              </a:solidFill>
              <a:cs typeface="Arial" pitchFamily="34" charset="0"/>
            </a:endParaRPr>
          </a:p>
          <a:p>
            <a:pPr marL="928868" indent="-928868" algn="l">
              <a:spcBef>
                <a:spcPts val="0"/>
              </a:spcBef>
              <a:defRPr/>
            </a:pPr>
            <a:endParaRPr lang="en-US" sz="2800" dirty="0">
              <a:solidFill>
                <a:schemeClr val="tx1"/>
              </a:solidFill>
              <a:cs typeface="Arial" pitchFamily="34" charset="0"/>
            </a:endParaRPr>
          </a:p>
          <a:p>
            <a:pPr algn="l">
              <a:spcBef>
                <a:spcPts val="0"/>
              </a:spcBef>
              <a:defRPr/>
            </a:pPr>
            <a:r>
              <a:rPr lang="en-US" sz="2800" dirty="0">
                <a:solidFill>
                  <a:schemeClr val="tx1"/>
                </a:solidFill>
                <a:cs typeface="Arial" pitchFamily="34" charset="0"/>
              </a:rPr>
              <a:t>“… Do you not know that friendship with the world is enmity with God? Therefore whoever wishes to be a friend of the world makes himself an enemy of God.” (James 4:4)</a:t>
            </a:r>
          </a:p>
          <a:p>
            <a:pPr algn="l">
              <a:spcBef>
                <a:spcPts val="0"/>
              </a:spcBef>
              <a:defRPr/>
            </a:pPr>
            <a:endParaRPr lang="en-US" sz="2800" dirty="0">
              <a:solidFill>
                <a:schemeClr val="tx1"/>
              </a:solidFill>
              <a:cs typeface="Arial" pitchFamily="34" charset="0"/>
            </a:endParaRPr>
          </a:p>
          <a:p>
            <a:pPr algn="l">
              <a:spcBef>
                <a:spcPts val="0"/>
              </a:spcBef>
              <a:defRPr/>
            </a:pPr>
            <a:r>
              <a:rPr lang="en-US" sz="2800" dirty="0">
                <a:solidFill>
                  <a:schemeClr val="tx1"/>
                </a:solidFill>
                <a:cs typeface="Arial" pitchFamily="34" charset="0"/>
              </a:rPr>
              <a:t>“Be sober, be watchful: your adversary the devil, as a roaring lion, walketh about, seeking whom he may devour” (1 Peter 5:8 ASV)</a:t>
            </a:r>
          </a:p>
        </p:txBody>
      </p:sp>
      <p:sp>
        <p:nvSpPr>
          <p:cNvPr id="4" name="Rectangle 2">
            <a:extLst>
              <a:ext uri="{FF2B5EF4-FFF2-40B4-BE49-F238E27FC236}">
                <a16:creationId xmlns:a16="http://schemas.microsoft.com/office/drawing/2014/main" id="{8DF3FA13-DDA1-5C48-3BB3-FB9D199C8855}"/>
              </a:ext>
            </a:extLst>
          </p:cNvPr>
          <p:cNvSpPr txBox="1">
            <a:spLocks noChangeArrowheads="1"/>
          </p:cNvSpPr>
          <p:nvPr/>
        </p:nvSpPr>
        <p:spPr>
          <a:xfrm>
            <a:off x="1502230" y="313568"/>
            <a:ext cx="7032170" cy="1569660"/>
          </a:xfrm>
          <a:prstGeom prst="rect">
            <a:avLst/>
          </a:prstGeom>
        </p:spPr>
        <p:txBody>
          <a:bodyPr vert="horz" wrap="square" lIns="91440" tIns="45720" rIns="91440" bIns="45720" rtlCol="0" anchor="b">
            <a:spAutoFit/>
          </a:bodyPr>
          <a:lstStyle>
            <a:lvl1pPr algn="l" defTabSz="502920" rtl="0" eaLnBrk="1" latinLnBrk="0" hangingPunct="1">
              <a:spcBef>
                <a:spcPct val="0"/>
              </a:spcBef>
              <a:buNone/>
              <a:defRPr sz="594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en-US" sz="4800" b="1" dirty="0">
                <a:solidFill>
                  <a:schemeClr val="tx1"/>
                </a:solidFill>
                <a:cs typeface="Arial" pitchFamily="34" charset="0"/>
              </a:rPr>
              <a:t>CONTENDING AGAINST FALSE TEACHERS</a:t>
            </a:r>
            <a:endParaRPr lang="en-US" sz="4800" dirty="0">
              <a:solidFill>
                <a:schemeClr val="tx1"/>
              </a:solidFill>
              <a:cs typeface="Arial" pitchFamily="34" charset="0"/>
            </a:endParaRPr>
          </a:p>
        </p:txBody>
      </p:sp>
      <p:sp>
        <p:nvSpPr>
          <p:cNvPr id="2" name="Slide Number Placeholder 1">
            <a:extLst>
              <a:ext uri="{FF2B5EF4-FFF2-40B4-BE49-F238E27FC236}">
                <a16:creationId xmlns:a16="http://schemas.microsoft.com/office/drawing/2014/main" id="{076D4D22-D2F9-F27C-EA2A-10E4AC4930EC}"/>
              </a:ext>
            </a:extLst>
          </p:cNvPr>
          <p:cNvSpPr>
            <a:spLocks noGrp="1"/>
          </p:cNvSpPr>
          <p:nvPr>
            <p:ph type="sldNum" sz="quarter" idx="12"/>
          </p:nvPr>
        </p:nvSpPr>
        <p:spPr/>
        <p:txBody>
          <a:bodyPr/>
          <a:lstStyle/>
          <a:p>
            <a:pPr>
              <a:defRPr/>
            </a:pPr>
            <a:fld id="{79739108-5591-446A-82E8-08A0B23C2B92}" type="slidenum">
              <a:rPr lang="en-US" altLang="en-US" smtClean="0"/>
              <a:pPr>
                <a:defRPr/>
              </a:pPr>
              <a:t>10</a:t>
            </a:fld>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8022A21E-950F-A9FE-6DA6-66390A0015CE}"/>
              </a:ext>
            </a:extLst>
          </p:cNvPr>
          <p:cNvSpPr>
            <a:spLocks noGrp="1" noChangeAspect="1" noChangeArrowheads="1"/>
          </p:cNvSpPr>
          <p:nvPr>
            <p:ph idx="1"/>
          </p:nvPr>
        </p:nvSpPr>
        <p:spPr>
          <a:xfrm>
            <a:off x="1328058" y="2038985"/>
            <a:ext cx="8686800" cy="5563061"/>
          </a:xfrm>
        </p:spPr>
        <p:txBody>
          <a:bodyPr>
            <a:spAutoFit/>
          </a:bodyPr>
          <a:lstStyle/>
          <a:p>
            <a:pPr algn="l">
              <a:spcBef>
                <a:spcPts val="0"/>
              </a:spcBef>
              <a:defRPr/>
            </a:pPr>
            <a:r>
              <a:rPr lang="en-US" sz="3600" dirty="0">
                <a:solidFill>
                  <a:schemeClr val="tx1"/>
                </a:solidFill>
                <a:cs typeface="Arial" pitchFamily="34" charset="0"/>
              </a:rPr>
              <a:t>Always Remember This World Is Not Our Home:</a:t>
            </a:r>
            <a:r>
              <a:rPr lang="en-US" sz="3150" dirty="0">
                <a:solidFill>
                  <a:schemeClr val="tx1"/>
                </a:solidFill>
                <a:cs typeface="Arial" pitchFamily="34" charset="0"/>
              </a:rPr>
              <a:t> </a:t>
            </a:r>
          </a:p>
          <a:p>
            <a:pPr marL="0" indent="0" algn="l">
              <a:spcBef>
                <a:spcPts val="0"/>
              </a:spcBef>
              <a:buNone/>
              <a:defRPr/>
            </a:pPr>
            <a:endParaRPr lang="en-US" sz="3150" dirty="0">
              <a:solidFill>
                <a:schemeClr val="tx1"/>
              </a:solidFill>
              <a:cs typeface="Arial" pitchFamily="34" charset="0"/>
            </a:endParaRPr>
          </a:p>
          <a:p>
            <a:pPr algn="l">
              <a:spcBef>
                <a:spcPts val="0"/>
              </a:spcBef>
              <a:defRPr/>
            </a:pPr>
            <a:r>
              <a:rPr lang="en-US" sz="3150" dirty="0">
                <a:solidFill>
                  <a:schemeClr val="tx1"/>
                </a:solidFill>
                <a:cs typeface="Arial" pitchFamily="34" charset="0"/>
              </a:rPr>
              <a:t>“But our citizenship is in heaven, and from it we await a Savior, the Lord Jesus Christ” (Philippians 3:20; 2 Corinthians 6:17-18)</a:t>
            </a:r>
          </a:p>
          <a:p>
            <a:pPr marL="0" indent="0" algn="l">
              <a:spcBef>
                <a:spcPts val="0"/>
              </a:spcBef>
              <a:buNone/>
              <a:defRPr/>
            </a:pPr>
            <a:endParaRPr lang="en-US" sz="3150" dirty="0">
              <a:solidFill>
                <a:schemeClr val="tx1"/>
              </a:solidFill>
              <a:cs typeface="Arial" pitchFamily="34" charset="0"/>
            </a:endParaRPr>
          </a:p>
          <a:p>
            <a:pPr algn="l">
              <a:spcBef>
                <a:spcPts val="0"/>
              </a:spcBef>
              <a:defRPr/>
            </a:pPr>
            <a:r>
              <a:rPr lang="en-US" sz="3150" dirty="0">
                <a:solidFill>
                  <a:schemeClr val="tx1"/>
                </a:solidFill>
                <a:cs typeface="Arial" pitchFamily="34" charset="0"/>
              </a:rPr>
              <a:t>“Wherefore Come ye out from among them, and be ye separate, saith the Lord, And touch no unclean thing; And I will receive you” (2 Corinthians 6:17 ASV)</a:t>
            </a:r>
          </a:p>
        </p:txBody>
      </p:sp>
      <p:sp>
        <p:nvSpPr>
          <p:cNvPr id="4" name="Rectangle 2">
            <a:extLst>
              <a:ext uri="{FF2B5EF4-FFF2-40B4-BE49-F238E27FC236}">
                <a16:creationId xmlns:a16="http://schemas.microsoft.com/office/drawing/2014/main" id="{041577FD-A274-2C72-443E-AF01C544BF4E}"/>
              </a:ext>
            </a:extLst>
          </p:cNvPr>
          <p:cNvSpPr txBox="1">
            <a:spLocks noChangeArrowheads="1"/>
          </p:cNvSpPr>
          <p:nvPr/>
        </p:nvSpPr>
        <p:spPr>
          <a:xfrm>
            <a:off x="1502230" y="302684"/>
            <a:ext cx="7032170" cy="1569660"/>
          </a:xfrm>
          <a:prstGeom prst="rect">
            <a:avLst/>
          </a:prstGeom>
        </p:spPr>
        <p:txBody>
          <a:bodyPr vert="horz" wrap="square" lIns="91440" tIns="45720" rIns="91440" bIns="45720" rtlCol="0" anchor="b">
            <a:spAutoFit/>
          </a:bodyPr>
          <a:lstStyle>
            <a:lvl1pPr algn="l" defTabSz="502920" rtl="0" eaLnBrk="1" latinLnBrk="0" hangingPunct="1">
              <a:spcBef>
                <a:spcPct val="0"/>
              </a:spcBef>
              <a:buNone/>
              <a:defRPr sz="594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en-US" sz="4800" b="1" dirty="0">
                <a:solidFill>
                  <a:schemeClr val="tx1"/>
                </a:solidFill>
                <a:cs typeface="Arial" pitchFamily="34" charset="0"/>
              </a:rPr>
              <a:t>CONTENDING AGAINST THE WORLD</a:t>
            </a:r>
            <a:endParaRPr lang="en-US" sz="4800" dirty="0">
              <a:solidFill>
                <a:schemeClr val="tx1"/>
              </a:solidFill>
              <a:cs typeface="Arial" pitchFamily="34" charset="0"/>
            </a:endParaRPr>
          </a:p>
        </p:txBody>
      </p:sp>
      <p:sp>
        <p:nvSpPr>
          <p:cNvPr id="2" name="Slide Number Placeholder 1">
            <a:extLst>
              <a:ext uri="{FF2B5EF4-FFF2-40B4-BE49-F238E27FC236}">
                <a16:creationId xmlns:a16="http://schemas.microsoft.com/office/drawing/2014/main" id="{FE52D650-628F-ABB5-449F-3E8EC3B02536}"/>
              </a:ext>
            </a:extLst>
          </p:cNvPr>
          <p:cNvSpPr>
            <a:spLocks noGrp="1"/>
          </p:cNvSpPr>
          <p:nvPr>
            <p:ph type="sldNum" sz="quarter" idx="12"/>
          </p:nvPr>
        </p:nvSpPr>
        <p:spPr/>
        <p:txBody>
          <a:bodyPr/>
          <a:lstStyle/>
          <a:p>
            <a:pPr>
              <a:defRPr/>
            </a:pPr>
            <a:fld id="{79739108-5591-446A-82E8-08A0B23C2B92}" type="slidenum">
              <a:rPr lang="en-US" altLang="en-US" smtClean="0"/>
              <a:pPr>
                <a:defRPr/>
              </a:pPr>
              <a:t>11</a:t>
            </a:fld>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471921DF-85EC-03DD-D59E-AFFD0C24D3AC}"/>
              </a:ext>
            </a:extLst>
          </p:cNvPr>
          <p:cNvSpPr>
            <a:spLocks noGrp="1" noChangeArrowheads="1"/>
          </p:cNvSpPr>
          <p:nvPr>
            <p:ph idx="1"/>
          </p:nvPr>
        </p:nvSpPr>
        <p:spPr>
          <a:xfrm>
            <a:off x="1338944" y="2105424"/>
            <a:ext cx="8686800" cy="3228576"/>
          </a:xfrm>
        </p:spPr>
        <p:txBody>
          <a:bodyPr>
            <a:spAutoFit/>
          </a:bodyPr>
          <a:lstStyle/>
          <a:p>
            <a:pPr marL="928868" indent="-928868" algn="l">
              <a:spcBef>
                <a:spcPts val="0"/>
              </a:spcBef>
              <a:defRPr/>
            </a:pPr>
            <a:r>
              <a:rPr lang="en-US" sz="4400" dirty="0">
                <a:solidFill>
                  <a:schemeClr val="tx1"/>
                </a:solidFill>
                <a:cs typeface="Arial" pitchFamily="34" charset="0"/>
              </a:rPr>
              <a:t>We Must Be Transformed: </a:t>
            </a:r>
          </a:p>
          <a:p>
            <a:pPr marL="928868" indent="-928868" algn="l">
              <a:spcBef>
                <a:spcPts val="0"/>
              </a:spcBef>
              <a:defRPr/>
            </a:pPr>
            <a:endParaRPr lang="en-US" dirty="0">
              <a:solidFill>
                <a:schemeClr val="tx1"/>
              </a:solidFill>
              <a:cs typeface="Arial" pitchFamily="34" charset="0"/>
            </a:endParaRPr>
          </a:p>
          <a:p>
            <a:pPr algn="l">
              <a:spcBef>
                <a:spcPts val="0"/>
              </a:spcBef>
              <a:defRPr/>
            </a:pPr>
            <a:r>
              <a:rPr lang="en-US" sz="2800" dirty="0">
                <a:solidFill>
                  <a:schemeClr val="tx1"/>
                </a:solidFill>
                <a:cs typeface="Arial" pitchFamily="34" charset="0"/>
              </a:rPr>
              <a:t>“Do not be conformed to this world, but be transformed by the renewal of your mind, that by testing you may discern what is the will of God, what is good and acceptable and perfect.” (Romans 12:2)</a:t>
            </a:r>
          </a:p>
        </p:txBody>
      </p:sp>
      <p:sp>
        <p:nvSpPr>
          <p:cNvPr id="6" name="Rectangle 2">
            <a:extLst>
              <a:ext uri="{FF2B5EF4-FFF2-40B4-BE49-F238E27FC236}">
                <a16:creationId xmlns:a16="http://schemas.microsoft.com/office/drawing/2014/main" id="{FA068AC4-48E3-B129-2654-E36394E72516}"/>
              </a:ext>
            </a:extLst>
          </p:cNvPr>
          <p:cNvSpPr txBox="1">
            <a:spLocks noChangeArrowheads="1"/>
          </p:cNvSpPr>
          <p:nvPr/>
        </p:nvSpPr>
        <p:spPr>
          <a:xfrm>
            <a:off x="1502230" y="302684"/>
            <a:ext cx="7032170" cy="1569660"/>
          </a:xfrm>
          <a:prstGeom prst="rect">
            <a:avLst/>
          </a:prstGeom>
        </p:spPr>
        <p:txBody>
          <a:bodyPr vert="horz" wrap="square" lIns="91440" tIns="45720" rIns="91440" bIns="45720" rtlCol="0" anchor="b">
            <a:spAutoFit/>
          </a:bodyPr>
          <a:lstStyle>
            <a:lvl1pPr algn="l" defTabSz="502920" rtl="0" eaLnBrk="1" latinLnBrk="0" hangingPunct="1">
              <a:spcBef>
                <a:spcPct val="0"/>
              </a:spcBef>
              <a:buNone/>
              <a:defRPr sz="594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en-US" sz="4800" b="1" dirty="0">
                <a:solidFill>
                  <a:schemeClr val="tx1"/>
                </a:solidFill>
                <a:cs typeface="Arial" pitchFamily="34" charset="0"/>
              </a:rPr>
              <a:t>CONTENDING AGAINST THE WORLD</a:t>
            </a:r>
            <a:endParaRPr lang="en-US" sz="4800" dirty="0">
              <a:solidFill>
                <a:schemeClr val="tx1"/>
              </a:solidFill>
              <a:cs typeface="Arial" pitchFamily="34" charset="0"/>
            </a:endParaRPr>
          </a:p>
        </p:txBody>
      </p:sp>
      <p:sp>
        <p:nvSpPr>
          <p:cNvPr id="2" name="Slide Number Placeholder 1">
            <a:extLst>
              <a:ext uri="{FF2B5EF4-FFF2-40B4-BE49-F238E27FC236}">
                <a16:creationId xmlns:a16="http://schemas.microsoft.com/office/drawing/2014/main" id="{28A8AE2B-3344-A829-6174-DFB3974B6248}"/>
              </a:ext>
            </a:extLst>
          </p:cNvPr>
          <p:cNvSpPr>
            <a:spLocks noGrp="1"/>
          </p:cNvSpPr>
          <p:nvPr>
            <p:ph type="sldNum" sz="quarter" idx="12"/>
          </p:nvPr>
        </p:nvSpPr>
        <p:spPr/>
        <p:txBody>
          <a:bodyPr/>
          <a:lstStyle/>
          <a:p>
            <a:pPr>
              <a:defRPr/>
            </a:pPr>
            <a:fld id="{79739108-5591-446A-82E8-08A0B23C2B92}" type="slidenum">
              <a:rPr lang="en-US" altLang="en-US" smtClean="0"/>
              <a:pPr>
                <a:defRPr/>
              </a:pPr>
              <a:t>12</a:t>
            </a:fld>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EFEB09-474A-D175-40FD-2A5AD2BD5F7F}"/>
              </a:ext>
            </a:extLst>
          </p:cNvPr>
          <p:cNvSpPr>
            <a:spLocks noGrp="1"/>
          </p:cNvSpPr>
          <p:nvPr>
            <p:ph idx="1"/>
          </p:nvPr>
        </p:nvSpPr>
        <p:spPr>
          <a:xfrm>
            <a:off x="1338944" y="1905000"/>
            <a:ext cx="8686800" cy="2677656"/>
          </a:xfrm>
        </p:spPr>
        <p:txBody>
          <a:bodyPr>
            <a:spAutoFit/>
          </a:bodyPr>
          <a:lstStyle/>
          <a:p>
            <a:pPr marL="0" indent="0">
              <a:spcBef>
                <a:spcPts val="0"/>
              </a:spcBef>
              <a:buFontTx/>
              <a:buNone/>
              <a:defRPr/>
            </a:pPr>
            <a:r>
              <a:rPr lang="en-US" sz="2800" dirty="0">
                <a:solidFill>
                  <a:schemeClr val="tx1"/>
                </a:solidFill>
              </a:rPr>
              <a:t>“But as for the cowardly, the faithless, the detestable, as for murderers, the sexually immoral, sorcerers, idolaters, and all liars, their portion will be in the lake that burns with fire and sulfur, which is the second death.”</a:t>
            </a:r>
          </a:p>
          <a:p>
            <a:pPr marL="0" indent="0">
              <a:spcBef>
                <a:spcPts val="0"/>
              </a:spcBef>
              <a:buFontTx/>
              <a:buNone/>
              <a:defRPr/>
            </a:pPr>
            <a:r>
              <a:rPr lang="en-US" sz="2800" dirty="0">
                <a:solidFill>
                  <a:schemeClr val="tx1"/>
                </a:solidFill>
              </a:rPr>
              <a:t>(Revelation 21:8)</a:t>
            </a:r>
          </a:p>
        </p:txBody>
      </p:sp>
      <p:sp>
        <p:nvSpPr>
          <p:cNvPr id="2" name="Rectangle 2">
            <a:extLst>
              <a:ext uri="{FF2B5EF4-FFF2-40B4-BE49-F238E27FC236}">
                <a16:creationId xmlns:a16="http://schemas.microsoft.com/office/drawing/2014/main" id="{4BA616EF-C238-1D9D-513D-7DFE15A0A18E}"/>
              </a:ext>
            </a:extLst>
          </p:cNvPr>
          <p:cNvSpPr txBox="1">
            <a:spLocks noChangeArrowheads="1"/>
          </p:cNvSpPr>
          <p:nvPr/>
        </p:nvSpPr>
        <p:spPr>
          <a:xfrm>
            <a:off x="1513114" y="729342"/>
            <a:ext cx="8305800" cy="769441"/>
          </a:xfrm>
          <a:prstGeom prst="rect">
            <a:avLst/>
          </a:prstGeom>
        </p:spPr>
        <p:txBody>
          <a:bodyPr vert="horz" wrap="square" lIns="91440" tIns="45720" rIns="91440" bIns="45720" rtlCol="0" anchor="t">
            <a:spAutoFit/>
          </a:bodyPr>
          <a:lstStyle>
            <a:lvl1pPr algn="l" defTabSz="502920" rtl="0" eaLnBrk="1" latinLnBrk="0" hangingPunct="1">
              <a:spcBef>
                <a:spcPct val="0"/>
              </a:spcBef>
              <a:buNone/>
              <a:defRPr sz="396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en-US" sz="4400" dirty="0">
                <a:solidFill>
                  <a:schemeClr val="tx1"/>
                </a:solidFill>
                <a:cs typeface="Arial" pitchFamily="34" charset="0"/>
              </a:rPr>
              <a:t>“</a:t>
            </a:r>
            <a:r>
              <a:rPr lang="en-US" sz="4400" b="1" dirty="0">
                <a:solidFill>
                  <a:schemeClr val="tx1"/>
                </a:solidFill>
                <a:cs typeface="Arial" pitchFamily="34" charset="0"/>
              </a:rPr>
              <a:t>CONTENDING FOR THE FAITH</a:t>
            </a:r>
            <a:r>
              <a:rPr lang="en-US" sz="4400" dirty="0">
                <a:solidFill>
                  <a:schemeClr val="tx1"/>
                </a:solidFill>
                <a:cs typeface="Arial" pitchFamily="34" charset="0"/>
              </a:rPr>
              <a:t>”</a:t>
            </a:r>
          </a:p>
        </p:txBody>
      </p:sp>
      <p:sp>
        <p:nvSpPr>
          <p:cNvPr id="4" name="Slide Number Placeholder 3">
            <a:extLst>
              <a:ext uri="{FF2B5EF4-FFF2-40B4-BE49-F238E27FC236}">
                <a16:creationId xmlns:a16="http://schemas.microsoft.com/office/drawing/2014/main" id="{FCD4CC1F-177D-D2F2-6780-42A2280D8402}"/>
              </a:ext>
            </a:extLst>
          </p:cNvPr>
          <p:cNvSpPr>
            <a:spLocks noGrp="1"/>
          </p:cNvSpPr>
          <p:nvPr>
            <p:ph type="sldNum" sz="quarter" idx="12"/>
          </p:nvPr>
        </p:nvSpPr>
        <p:spPr/>
        <p:txBody>
          <a:bodyPr/>
          <a:lstStyle/>
          <a:p>
            <a:pPr>
              <a:defRPr/>
            </a:pPr>
            <a:fld id="{79739108-5591-446A-82E8-08A0B23C2B92}" type="slidenum">
              <a:rPr lang="en-US" altLang="en-US" smtClean="0"/>
              <a:pPr>
                <a:defRPr/>
              </a:pPr>
              <a:t>13</a:t>
            </a:fld>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B3A6B93-ECFA-C8C9-E454-F15BB6201E9E}"/>
              </a:ext>
            </a:extLst>
          </p:cNvPr>
          <p:cNvSpPr/>
          <p:nvPr/>
        </p:nvSpPr>
        <p:spPr bwMode="auto">
          <a:xfrm>
            <a:off x="4763" y="23813"/>
            <a:ext cx="10053637" cy="7748587"/>
          </a:xfrm>
          <a:prstGeom prst="rect">
            <a:avLst/>
          </a:prstGeom>
          <a:solidFill>
            <a:schemeClr val="tx2">
              <a:lumMod val="50000"/>
            </a:schemeClr>
          </a:solidFill>
          <a:ln w="9525" cap="flat" cmpd="sng" algn="ctr">
            <a:solidFill>
              <a:schemeClr val="tx1"/>
            </a:solidFill>
            <a:prstDash val="solid"/>
            <a:round/>
            <a:headEnd type="none" w="med" len="med"/>
            <a:tailEnd type="none" w="med" len="med"/>
          </a:ln>
          <a:effectLst/>
        </p:spPr>
        <p:txBody>
          <a:bodyPr/>
          <a:lstStyle/>
          <a:p>
            <a:pPr>
              <a:defRPr/>
            </a:pPr>
            <a:endParaRPr lang="en-US" sz="2400"/>
          </a:p>
        </p:txBody>
      </p:sp>
      <p:sp>
        <p:nvSpPr>
          <p:cNvPr id="30723" name="AutoShape 11" descr="data:image/jpeg;base64,/9j/4AAQSkZJRgABAQAAAQABAAD/2wBDAAkGBwgHBgkIBwgKCgkLDRYPDQwMDRsUFRAWIB0iIiAdHx8kKDQsJCYxJx8fLT0tMTU3Ojo6Iys/RD84QzQ5Ojf/2wBDAQoKCg0MDRoPDxo3JR8lNzc3Nzc3Nzc3Nzc3Nzc3Nzc3Nzc3Nzc3Nzc3Nzc3Nzc3Nzc3Nzc3Nzc3Nzc3Nzc3Nzf/wAARCABsAEgDASIAAhEBAxEB/8QAGwAAAQUBAQAAAAAAAAAAAAAABAACAwUGBwH/xAA0EAABAwMDAQYDBgcAAAAAAAABAAIDBBEhBRIxEwYiMkFRcRRhgQcVQpGhsSMzUmLB0fD/xAAaAQACAwEBAAAAAAAAAAAAAAACAwABBAUG/8QAIxEAAgIBBAICAwAAAAAAAAAAAAECEQMEEiExE1FB0QUywf/aAAwDAQACEQMRAD8A29Jp4ZO6w55VvHStaOFPFAAb2U5bYI3MqiulgB8lVV1KH4ACv5BygpY8EkJkJC5qzC6rQhtzZZ6rpt1sea3urxDacLNy0251rcp3YtOjOOgcHAAJrozexWrbpRcASEPVaVtN2jKFxDUjOOjdtGElo6bTd4F2+aSHaFuOpU9fSTeCZh+V8olxaRgoeTT6SUHqQMN/kqyo7OQuu6kq6ukd5GGUgD6cLNwOdFs5qGnaNpWYrKftppIMmm1VLrMLc9CpAilPs4YJ97KLSe29LqVY/S9QpKjS9Wa0k0tU3bvt/SfP/KuL55FuPoM1Sxx5oGOlDyMZUlRMJJrX4KJprXWuxNDhB3RjKimpmnkI75oeUkuClhJHlNRNxhJWMA7gSQORKLlrrpOcEO2YAcqKSoA5Kz7R1k8kgAXKvtPrmahqVJQ043fC7n1FRG0F0DnAdNpd+G/Nvb1XQZaouDnMG8jDRe13HAHyyVme1f3dTaDW1UsbHGV3Se+GQskLC4NaDYXuXC3yvlYs+sjDL4Yq38jIYm1usy+kavI+niE77yAWcb8rXaZVNkAzlc+loJdMqn08hvsy1177mngq303UOjY7ituHMpxTXTEThTOhBwLLoadwBvfCqINZY5nPHKGrtZaGnacrRuQKNPS1jCdlxf3SWFpdXcJ/Ekh3RZdGsj1+IsB3BCVnaKMNNnBcn+9qngPNvdefeEzz3nFZ/Og6OyUl6mnod8LXslkE794u3a0XafCe8HFhGRwSDgg12rV0M3Z/VWfEVEZcyTc11OOkCSDdo23LrevmeCmabUQ/C0RMby+OiIjeWM7tyLgHkX2+2M5CydZWGm0yqAjqG9SMgRx07XbT4W9y5GCLcf7XmLll1Mpe3/fqjoqKjCgvXAw9nNFrafqPjbTtZveMlhA2uJAHOPzWcFaG8FdBpaaR3YR1LqL2unqKcuIt3mEt3ZuTndc2GBwMBcoDja/qunos1qUE+m/sy54U0/ZfQV+38VvqpX1e8X3X+qzXVfflTMlfbldBZGIotHVJa+4OUlXwk7rlJA2ywM4XlyCpXDCidgoSG20XV5ZKSipmsgL2xuja5xNyThrSNpwb5ObXGChq2npqrVDTPZujdMyRznOtv25OCb4NgfJUGlVXTf03te9oO4BnP0wr7V5YpdSo6iIfyYQ0SOI37NxNnEAXPdB44PPK5UsPjyOuOzo45KcEaisq2T6fNI0lwjYW2ItZ2Rcf9x7rmJGLLfdZs2n1Dy094bWm/lf9MgfmsI4We4ehKv8AGqt6E6t9EXTUrRYJBPAuuqjIPjF0k+IWSUICSCyGkKJkNwgpTYqkUTUUgbWQh0hjaXgOeATYHnhHVNSdT1J9e5pkYw9Bu1hb1AAW7ttubft63VIT6K40nW2U0bYNQpzUwRm8Qa7a6M5v7jPBS8sH+0VbH4ZpOpPguuzFeKqhkopi508bT03Hh7APF+11RPcOq8f3FMr62CpqmzUsDoGgD+FvJaXA4d7/AKKAPzcpeHFtk59X8EzSTpILunsyhmvRERWlCAmIZSSYUlCwB4KGlYSUacqORosgTCornNITUS9oUTwLJgIwGyla5QpzVCBLHZRcTsKvaSioibKEDoykooyUlTIf/9k=">
            <a:extLst>
              <a:ext uri="{FF2B5EF4-FFF2-40B4-BE49-F238E27FC236}">
                <a16:creationId xmlns:a16="http://schemas.microsoft.com/office/drawing/2014/main" id="{1088CD14-DFDA-3784-0FBB-853869383897}"/>
              </a:ext>
            </a:extLst>
          </p:cNvPr>
          <p:cNvSpPr>
            <a:spLocks noChangeAspect="1" noChangeArrowheads="1"/>
          </p:cNvSpPr>
          <p:nvPr/>
        </p:nvSpPr>
        <p:spPr bwMode="auto">
          <a:xfrm>
            <a:off x="185738" y="-436563"/>
            <a:ext cx="719137" cy="920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700">
                <a:solidFill>
                  <a:schemeClr val="tx1"/>
                </a:solidFill>
                <a:latin typeface="Times New Roman" panose="02020603050405020304" pitchFamily="18" charset="0"/>
              </a:defRPr>
            </a:lvl1pPr>
            <a:lvl2pPr marL="742950" indent="-285750">
              <a:defRPr sz="2700">
                <a:solidFill>
                  <a:schemeClr val="tx1"/>
                </a:solidFill>
                <a:latin typeface="Times New Roman" panose="02020603050405020304" pitchFamily="18" charset="0"/>
              </a:defRPr>
            </a:lvl2pPr>
            <a:lvl3pPr marL="1143000" indent="-228600">
              <a:defRPr sz="2700">
                <a:solidFill>
                  <a:schemeClr val="tx1"/>
                </a:solidFill>
                <a:latin typeface="Times New Roman" panose="02020603050405020304" pitchFamily="18" charset="0"/>
              </a:defRPr>
            </a:lvl3pPr>
            <a:lvl4pPr marL="1600200" indent="-228600">
              <a:defRPr sz="2700">
                <a:solidFill>
                  <a:schemeClr val="tx1"/>
                </a:solidFill>
                <a:latin typeface="Times New Roman" panose="02020603050405020304" pitchFamily="18" charset="0"/>
              </a:defRPr>
            </a:lvl4pPr>
            <a:lvl5pPr marL="2057400" indent="-228600">
              <a:defRPr sz="27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7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7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7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700">
                <a:solidFill>
                  <a:schemeClr val="tx1"/>
                </a:solidFill>
                <a:latin typeface="Times New Roman" panose="02020603050405020304" pitchFamily="18" charset="0"/>
              </a:defRPr>
            </a:lvl9pPr>
          </a:lstStyle>
          <a:p>
            <a:endParaRPr lang="en-US" altLang="en-US"/>
          </a:p>
        </p:txBody>
      </p:sp>
      <p:pic>
        <p:nvPicPr>
          <p:cNvPr id="16388" name="Picture 9" descr="C:\Users\Daniel\AppData\Local\Microsoft\Windows\Temporary Internet Files\Content.IE5\4KU1IW7J\MP900448425[1].jpg">
            <a:extLst>
              <a:ext uri="{FF2B5EF4-FFF2-40B4-BE49-F238E27FC236}">
                <a16:creationId xmlns:a16="http://schemas.microsoft.com/office/drawing/2014/main" id="{3F4DD415-70BE-5C7B-8F9C-A5053BC54A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830888" cy="320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13">
            <a:extLst>
              <a:ext uri="{FF2B5EF4-FFF2-40B4-BE49-F238E27FC236}">
                <a16:creationId xmlns:a16="http://schemas.microsoft.com/office/drawing/2014/main" id="{43CAD8D2-8256-D1B6-7723-62E3E4F0587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30888" y="11113"/>
            <a:ext cx="4227512" cy="454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14" descr="C:\Users\Daniel\AppData\Local\Microsoft\Windows\Temporary Internet Files\Content.IE5\P8IEKTN2\MC900438041[1].png">
            <a:extLst>
              <a:ext uri="{FF2B5EF4-FFF2-40B4-BE49-F238E27FC236}">
                <a16:creationId xmlns:a16="http://schemas.microsoft.com/office/drawing/2014/main" id="{3101EA6F-7EFE-7BB3-2C36-FCD3964754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3" y="3232150"/>
            <a:ext cx="5826125" cy="454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A8785740-1A44-D679-69BD-EF7E8E1A53DA}"/>
              </a:ext>
            </a:extLst>
          </p:cNvPr>
          <p:cNvSpPr>
            <a:spLocks noGrp="1"/>
          </p:cNvSpPr>
          <p:nvPr>
            <p:ph type="sldNum" sz="quarter" idx="12"/>
          </p:nvPr>
        </p:nvSpPr>
        <p:spPr/>
        <p:txBody>
          <a:bodyPr/>
          <a:lstStyle/>
          <a:p>
            <a:pPr>
              <a:defRPr/>
            </a:pPr>
            <a:fld id="{79739108-5591-446A-82E8-08A0B23C2B92}" type="slidenum">
              <a:rPr lang="en-US" altLang="en-US" smtClean="0"/>
              <a:pPr>
                <a:defRPr/>
              </a:pPr>
              <a:t>14</a:t>
            </a:fld>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638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8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3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6487DCB-6635-AE81-4A76-8FA5806AD0A2}"/>
              </a:ext>
            </a:extLst>
          </p:cNvPr>
          <p:cNvSpPr>
            <a:spLocks noGrp="1" noChangeArrowheads="1"/>
          </p:cNvSpPr>
          <p:nvPr>
            <p:ph type="title"/>
          </p:nvPr>
        </p:nvSpPr>
        <p:spPr>
          <a:xfrm>
            <a:off x="1527065" y="633328"/>
            <a:ext cx="7845535" cy="923330"/>
          </a:xfrm>
        </p:spPr>
        <p:txBody>
          <a:bodyPr wrap="square">
            <a:spAutoFit/>
          </a:bodyPr>
          <a:lstStyle/>
          <a:p>
            <a:pPr>
              <a:defRPr/>
            </a:pPr>
            <a:r>
              <a:rPr lang="en-US" sz="5400" b="1" dirty="0">
                <a:solidFill>
                  <a:schemeClr val="tx1"/>
                </a:solidFill>
                <a:cs typeface="Arial" pitchFamily="34" charset="0"/>
              </a:rPr>
              <a:t>God’s Plan of Salvation</a:t>
            </a:r>
          </a:p>
        </p:txBody>
      </p:sp>
      <p:sp>
        <p:nvSpPr>
          <p:cNvPr id="10243" name="Rectangle 3">
            <a:extLst>
              <a:ext uri="{FF2B5EF4-FFF2-40B4-BE49-F238E27FC236}">
                <a16:creationId xmlns:a16="http://schemas.microsoft.com/office/drawing/2014/main" id="{15995529-B0B9-51E6-6B1C-BF2B2128F285}"/>
              </a:ext>
            </a:extLst>
          </p:cNvPr>
          <p:cNvSpPr>
            <a:spLocks noGrp="1" noChangeArrowheads="1"/>
          </p:cNvSpPr>
          <p:nvPr>
            <p:ph idx="1"/>
          </p:nvPr>
        </p:nvSpPr>
        <p:spPr>
          <a:xfrm>
            <a:off x="1338944" y="1939355"/>
            <a:ext cx="8686800" cy="5557419"/>
          </a:xfrm>
        </p:spPr>
        <p:txBody>
          <a:bodyPr>
            <a:spAutoFit/>
          </a:bodyPr>
          <a:lstStyle/>
          <a:p>
            <a:pPr marL="403225" indent="-403225" algn="l">
              <a:lnSpc>
                <a:spcPct val="80000"/>
              </a:lnSpc>
              <a:spcAft>
                <a:spcPts val="2743"/>
              </a:spcAft>
              <a:defRPr/>
            </a:pPr>
            <a:r>
              <a:rPr lang="en-US" sz="4100" dirty="0">
                <a:solidFill>
                  <a:schemeClr val="tx1"/>
                </a:solidFill>
                <a:cs typeface="Arial" pitchFamily="34" charset="0"/>
              </a:rPr>
              <a:t>Hear the Word: Romans 10:17</a:t>
            </a:r>
          </a:p>
          <a:p>
            <a:pPr marL="403225" indent="-403225" algn="l">
              <a:lnSpc>
                <a:spcPct val="80000"/>
              </a:lnSpc>
              <a:spcAft>
                <a:spcPts val="2743"/>
              </a:spcAft>
              <a:defRPr/>
            </a:pPr>
            <a:r>
              <a:rPr lang="en-US" sz="4100" dirty="0">
                <a:solidFill>
                  <a:schemeClr val="tx1"/>
                </a:solidFill>
                <a:cs typeface="Arial" pitchFamily="34" charset="0"/>
              </a:rPr>
              <a:t>Believe the Word: John 8:24</a:t>
            </a:r>
          </a:p>
          <a:p>
            <a:pPr marL="403225" indent="-403225" algn="l">
              <a:lnSpc>
                <a:spcPct val="80000"/>
              </a:lnSpc>
              <a:spcAft>
                <a:spcPts val="2743"/>
              </a:spcAft>
              <a:defRPr/>
            </a:pPr>
            <a:r>
              <a:rPr lang="en-US" sz="4100" dirty="0">
                <a:solidFill>
                  <a:schemeClr val="tx1"/>
                </a:solidFill>
                <a:cs typeface="Arial" pitchFamily="34" charset="0"/>
              </a:rPr>
              <a:t>Repent of Sins: Luke 13:3</a:t>
            </a:r>
          </a:p>
          <a:p>
            <a:pPr marL="403225" indent="-403225" algn="l">
              <a:lnSpc>
                <a:spcPct val="80000"/>
              </a:lnSpc>
              <a:spcAft>
                <a:spcPts val="2743"/>
              </a:spcAft>
              <a:defRPr/>
            </a:pPr>
            <a:r>
              <a:rPr lang="en-US" sz="4100" dirty="0">
                <a:solidFill>
                  <a:schemeClr val="tx1"/>
                </a:solidFill>
                <a:cs typeface="Arial" pitchFamily="34" charset="0"/>
              </a:rPr>
              <a:t>Confess Christ: Romans 10:10</a:t>
            </a:r>
          </a:p>
          <a:p>
            <a:pPr marL="403225" indent="-403225" algn="l">
              <a:lnSpc>
                <a:spcPct val="80000"/>
              </a:lnSpc>
              <a:spcAft>
                <a:spcPts val="2743"/>
              </a:spcAft>
              <a:defRPr/>
            </a:pPr>
            <a:r>
              <a:rPr lang="en-US" sz="4100" dirty="0">
                <a:solidFill>
                  <a:schemeClr val="tx1"/>
                </a:solidFill>
                <a:cs typeface="Arial" pitchFamily="34" charset="0"/>
              </a:rPr>
              <a:t>Be Baptized: Acts 2:38</a:t>
            </a:r>
          </a:p>
          <a:p>
            <a:pPr marL="403225" indent="-403225" algn="l">
              <a:lnSpc>
                <a:spcPct val="80000"/>
              </a:lnSpc>
              <a:spcAft>
                <a:spcPts val="2743"/>
              </a:spcAft>
              <a:defRPr/>
            </a:pPr>
            <a:r>
              <a:rPr lang="en-US" sz="4100" dirty="0">
                <a:solidFill>
                  <a:schemeClr val="tx1"/>
                </a:solidFill>
                <a:cs typeface="Arial" pitchFamily="34" charset="0"/>
              </a:rPr>
              <a:t>Remain Faithful: Revelation 2:10</a:t>
            </a:r>
          </a:p>
        </p:txBody>
      </p:sp>
      <p:sp>
        <p:nvSpPr>
          <p:cNvPr id="2" name="Slide Number Placeholder 1">
            <a:extLst>
              <a:ext uri="{FF2B5EF4-FFF2-40B4-BE49-F238E27FC236}">
                <a16:creationId xmlns:a16="http://schemas.microsoft.com/office/drawing/2014/main" id="{DDD1AA3E-DBD8-CCC0-C604-CB862949613C}"/>
              </a:ext>
            </a:extLst>
          </p:cNvPr>
          <p:cNvSpPr>
            <a:spLocks noGrp="1"/>
          </p:cNvSpPr>
          <p:nvPr>
            <p:ph type="sldNum" sz="quarter" idx="12"/>
          </p:nvPr>
        </p:nvSpPr>
        <p:spPr/>
        <p:txBody>
          <a:bodyPr/>
          <a:lstStyle/>
          <a:p>
            <a:pPr>
              <a:defRPr/>
            </a:pPr>
            <a:fld id="{79739108-5591-446A-82E8-08A0B23C2B92}" type="slidenum">
              <a:rPr lang="en-US" altLang="en-US" smtClean="0"/>
              <a:pPr>
                <a:defRPr/>
              </a:pPr>
              <a:t>15</a:t>
            </a:fld>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2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AD575-8378-3D5E-99BE-35B1583D6E12}"/>
              </a:ext>
            </a:extLst>
          </p:cNvPr>
          <p:cNvSpPr>
            <a:spLocks noGrp="1" noChangeAspect="1"/>
          </p:cNvSpPr>
          <p:nvPr>
            <p:ph type="title"/>
          </p:nvPr>
        </p:nvSpPr>
        <p:spPr>
          <a:xfrm>
            <a:off x="1514881" y="685553"/>
            <a:ext cx="7248119" cy="837152"/>
          </a:xfrm>
        </p:spPr>
        <p:txBody>
          <a:bodyPr wrap="square">
            <a:spAutoFit/>
          </a:bodyPr>
          <a:lstStyle/>
          <a:p>
            <a:pPr>
              <a:defRPr/>
            </a:pPr>
            <a:r>
              <a:rPr lang="en-US" sz="4840" b="1" dirty="0">
                <a:solidFill>
                  <a:schemeClr val="tx1"/>
                </a:solidFill>
              </a:rPr>
              <a:t>Arm Ourselves</a:t>
            </a:r>
          </a:p>
        </p:txBody>
      </p:sp>
      <p:sp>
        <p:nvSpPr>
          <p:cNvPr id="3" name="Content Placeholder 2">
            <a:extLst>
              <a:ext uri="{FF2B5EF4-FFF2-40B4-BE49-F238E27FC236}">
                <a16:creationId xmlns:a16="http://schemas.microsoft.com/office/drawing/2014/main" id="{C73363DF-C743-952B-7BC8-4616255585CE}"/>
              </a:ext>
            </a:extLst>
          </p:cNvPr>
          <p:cNvSpPr>
            <a:spLocks noGrp="1" noChangeAspect="1"/>
          </p:cNvSpPr>
          <p:nvPr>
            <p:ph idx="1"/>
          </p:nvPr>
        </p:nvSpPr>
        <p:spPr>
          <a:xfrm>
            <a:off x="1338942" y="1499377"/>
            <a:ext cx="8686800" cy="6244017"/>
          </a:xfrm>
        </p:spPr>
        <p:txBody>
          <a:bodyPr wrap="square">
            <a:spAutoFit/>
          </a:bodyPr>
          <a:lstStyle/>
          <a:p>
            <a:pPr marL="0" indent="0">
              <a:spcBef>
                <a:spcPts val="0"/>
              </a:spcBef>
              <a:buFontTx/>
              <a:buNone/>
              <a:defRPr/>
            </a:pPr>
            <a:r>
              <a:rPr lang="en-US" sz="3075" dirty="0">
                <a:solidFill>
                  <a:schemeClr val="tx1"/>
                </a:solidFill>
              </a:rPr>
              <a:t>“Wherefore take up the whole armor of God, that ye may be able to withstand in the evil day, and, having done all, to stand. Stand therefore, having girded your loins with truth, and having put on the breastplate of righteousness, and having shod your feet with the preparation of the gospel of peace; withal taking up the shield of faith, wherewith ye shall be able to quench all the fiery darts of the evil (one). And take the helmet of salvation, and the sword of the Spirit, which is the word of God” (Ephesians 6:13-17 ASV)</a:t>
            </a:r>
          </a:p>
        </p:txBody>
      </p:sp>
      <p:sp>
        <p:nvSpPr>
          <p:cNvPr id="4" name="Slide Number Placeholder 3">
            <a:extLst>
              <a:ext uri="{FF2B5EF4-FFF2-40B4-BE49-F238E27FC236}">
                <a16:creationId xmlns:a16="http://schemas.microsoft.com/office/drawing/2014/main" id="{919C5075-08C7-0F56-0184-C60B15BE4AC7}"/>
              </a:ext>
            </a:extLst>
          </p:cNvPr>
          <p:cNvSpPr>
            <a:spLocks noGrp="1"/>
          </p:cNvSpPr>
          <p:nvPr>
            <p:ph type="sldNum" sz="quarter" idx="12"/>
          </p:nvPr>
        </p:nvSpPr>
        <p:spPr/>
        <p:txBody>
          <a:bodyPr/>
          <a:lstStyle/>
          <a:p>
            <a:pPr>
              <a:defRPr/>
            </a:pPr>
            <a:fld id="{79739108-5591-446A-82E8-08A0B23C2B92}" type="slidenum">
              <a:rPr lang="en-US" altLang="en-US" smtClean="0"/>
              <a:pPr>
                <a:defRPr/>
              </a:pPr>
              <a:t>2</a:t>
            </a:fld>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D8B44A5-14D9-9729-1756-50F2A2D7B266}"/>
              </a:ext>
            </a:extLst>
          </p:cNvPr>
          <p:cNvSpPr>
            <a:spLocks noGrp="1" noChangeArrowheads="1"/>
          </p:cNvSpPr>
          <p:nvPr>
            <p:ph type="title"/>
          </p:nvPr>
        </p:nvSpPr>
        <p:spPr>
          <a:xfrm>
            <a:off x="1527065" y="695628"/>
            <a:ext cx="8378935" cy="784830"/>
          </a:xfrm>
        </p:spPr>
        <p:txBody>
          <a:bodyPr wrap="square">
            <a:spAutoFit/>
          </a:bodyPr>
          <a:lstStyle/>
          <a:p>
            <a:pPr>
              <a:defRPr/>
            </a:pPr>
            <a:r>
              <a:rPr lang="en-US" sz="4400" dirty="0">
                <a:solidFill>
                  <a:schemeClr val="tx1"/>
                </a:solidFill>
                <a:cs typeface="Arial" pitchFamily="34" charset="0"/>
              </a:rPr>
              <a:t>“</a:t>
            </a:r>
            <a:r>
              <a:rPr lang="en-US" sz="4400" b="1" dirty="0">
                <a:solidFill>
                  <a:schemeClr val="tx1"/>
                </a:solidFill>
                <a:cs typeface="Arial" pitchFamily="34" charset="0"/>
              </a:rPr>
              <a:t>CONTENDING FOR THE FAITH</a:t>
            </a:r>
            <a:r>
              <a:rPr lang="en-US" sz="4400" dirty="0">
                <a:solidFill>
                  <a:schemeClr val="tx1"/>
                </a:solidFill>
                <a:cs typeface="Arial" pitchFamily="34" charset="0"/>
              </a:rPr>
              <a:t>”</a:t>
            </a:r>
          </a:p>
        </p:txBody>
      </p:sp>
      <p:sp>
        <p:nvSpPr>
          <p:cNvPr id="4099" name="Rectangle 3">
            <a:extLst>
              <a:ext uri="{FF2B5EF4-FFF2-40B4-BE49-F238E27FC236}">
                <a16:creationId xmlns:a16="http://schemas.microsoft.com/office/drawing/2014/main" id="{53B6BD81-63F4-0038-AF63-201815F3D910}"/>
              </a:ext>
            </a:extLst>
          </p:cNvPr>
          <p:cNvSpPr>
            <a:spLocks noGrp="1" noChangeArrowheads="1"/>
          </p:cNvSpPr>
          <p:nvPr>
            <p:ph idx="1"/>
          </p:nvPr>
        </p:nvSpPr>
        <p:spPr>
          <a:xfrm>
            <a:off x="1349830" y="1810623"/>
            <a:ext cx="8686800" cy="3785652"/>
          </a:xfrm>
        </p:spPr>
        <p:txBody>
          <a:bodyPr wrap="square">
            <a:spAutoFit/>
          </a:bodyPr>
          <a:lstStyle/>
          <a:p>
            <a:pPr marL="457200" indent="-457200" algn="l">
              <a:spcBef>
                <a:spcPts val="0"/>
              </a:spcBef>
              <a:buFont typeface="Arial" panose="020B0604020202020204" pitchFamily="34" charset="0"/>
              <a:buChar char="•"/>
              <a:defRPr/>
            </a:pPr>
            <a:r>
              <a:rPr lang="en-US" sz="4000" dirty="0">
                <a:solidFill>
                  <a:schemeClr val="tx1"/>
                </a:solidFill>
                <a:cs typeface="Arial" pitchFamily="34" charset="0"/>
              </a:rPr>
              <a:t>Contending for the Word</a:t>
            </a:r>
          </a:p>
          <a:p>
            <a:pPr marL="0" indent="0" algn="l">
              <a:spcBef>
                <a:spcPts val="0"/>
              </a:spcBef>
              <a:buNone/>
              <a:defRPr/>
            </a:pPr>
            <a:endParaRPr lang="en-US" sz="4000" dirty="0">
              <a:solidFill>
                <a:schemeClr val="tx1"/>
              </a:solidFill>
              <a:cs typeface="Arial" pitchFamily="34" charset="0"/>
            </a:endParaRPr>
          </a:p>
          <a:p>
            <a:pPr marL="457200" indent="-457200" algn="l">
              <a:spcBef>
                <a:spcPts val="0"/>
              </a:spcBef>
              <a:buFont typeface="Arial" panose="020B0604020202020204" pitchFamily="34" charset="0"/>
              <a:buChar char="•"/>
              <a:defRPr/>
            </a:pPr>
            <a:r>
              <a:rPr lang="en-US" sz="4000" dirty="0">
                <a:solidFill>
                  <a:schemeClr val="tx1"/>
                </a:solidFill>
                <a:cs typeface="Arial" pitchFamily="34" charset="0"/>
              </a:rPr>
              <a:t>Contending against False Teachers</a:t>
            </a:r>
          </a:p>
          <a:p>
            <a:pPr marL="0" indent="0" algn="l">
              <a:spcBef>
                <a:spcPts val="0"/>
              </a:spcBef>
              <a:buNone/>
              <a:defRPr/>
            </a:pPr>
            <a:endParaRPr lang="en-US" sz="4000" dirty="0">
              <a:solidFill>
                <a:schemeClr val="tx1"/>
              </a:solidFill>
              <a:cs typeface="Arial" pitchFamily="34" charset="0"/>
            </a:endParaRPr>
          </a:p>
          <a:p>
            <a:pPr marL="457200" indent="-457200" algn="l">
              <a:spcBef>
                <a:spcPts val="0"/>
              </a:spcBef>
              <a:buFont typeface="Arial" panose="020B0604020202020204" pitchFamily="34" charset="0"/>
              <a:buChar char="•"/>
              <a:defRPr/>
            </a:pPr>
            <a:r>
              <a:rPr lang="en-US" sz="4000" dirty="0">
                <a:solidFill>
                  <a:schemeClr val="tx1"/>
                </a:solidFill>
                <a:cs typeface="Arial" pitchFamily="34" charset="0"/>
              </a:rPr>
              <a:t>Contending against the World</a:t>
            </a:r>
          </a:p>
        </p:txBody>
      </p:sp>
      <p:sp>
        <p:nvSpPr>
          <p:cNvPr id="2" name="Slide Number Placeholder 1">
            <a:extLst>
              <a:ext uri="{FF2B5EF4-FFF2-40B4-BE49-F238E27FC236}">
                <a16:creationId xmlns:a16="http://schemas.microsoft.com/office/drawing/2014/main" id="{73CE1E6C-338A-4233-F1C8-A8AD225873CF}"/>
              </a:ext>
            </a:extLst>
          </p:cNvPr>
          <p:cNvSpPr>
            <a:spLocks noGrp="1"/>
          </p:cNvSpPr>
          <p:nvPr>
            <p:ph type="sldNum" sz="quarter" idx="12"/>
          </p:nvPr>
        </p:nvSpPr>
        <p:spPr/>
        <p:txBody>
          <a:bodyPr/>
          <a:lstStyle/>
          <a:p>
            <a:pPr>
              <a:defRPr/>
            </a:pPr>
            <a:fld id="{79739108-5591-446A-82E8-08A0B23C2B92}" type="slidenum">
              <a:rPr lang="en-US" altLang="en-US" smtClean="0"/>
              <a:pPr>
                <a:defRPr/>
              </a:pPr>
              <a:t>3</a:t>
            </a:fld>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EECD5BE5-9420-C0BE-797C-519C75C172BC}"/>
              </a:ext>
            </a:extLst>
          </p:cNvPr>
          <p:cNvSpPr>
            <a:spLocks noGrp="1" noChangeArrowheads="1"/>
          </p:cNvSpPr>
          <p:nvPr>
            <p:ph type="title"/>
          </p:nvPr>
        </p:nvSpPr>
        <p:spPr>
          <a:xfrm>
            <a:off x="1548835" y="304800"/>
            <a:ext cx="7248119" cy="1569660"/>
          </a:xfrm>
        </p:spPr>
        <p:txBody>
          <a:bodyPr wrap="square">
            <a:spAutoFit/>
          </a:bodyPr>
          <a:lstStyle/>
          <a:p>
            <a:pPr>
              <a:defRPr/>
            </a:pPr>
            <a:r>
              <a:rPr lang="en-US" sz="4800" b="1" dirty="0">
                <a:solidFill>
                  <a:schemeClr val="tx1"/>
                </a:solidFill>
                <a:cs typeface="Arial" pitchFamily="34" charset="0"/>
              </a:rPr>
              <a:t>CONTENDING FOR THE WORD</a:t>
            </a:r>
            <a:endParaRPr lang="en-US" sz="4800" dirty="0">
              <a:solidFill>
                <a:schemeClr val="tx1"/>
              </a:solidFill>
              <a:cs typeface="Arial" pitchFamily="34" charset="0"/>
            </a:endParaRPr>
          </a:p>
        </p:txBody>
      </p:sp>
      <p:sp>
        <p:nvSpPr>
          <p:cNvPr id="5123" name="Rectangle 3">
            <a:extLst>
              <a:ext uri="{FF2B5EF4-FFF2-40B4-BE49-F238E27FC236}">
                <a16:creationId xmlns:a16="http://schemas.microsoft.com/office/drawing/2014/main" id="{72ECA855-357C-6792-A208-BA6E00E6A749}"/>
              </a:ext>
            </a:extLst>
          </p:cNvPr>
          <p:cNvSpPr>
            <a:spLocks noGrp="1" noChangeArrowheads="1"/>
          </p:cNvSpPr>
          <p:nvPr>
            <p:ph idx="1"/>
          </p:nvPr>
        </p:nvSpPr>
        <p:spPr>
          <a:xfrm>
            <a:off x="1338942" y="2015555"/>
            <a:ext cx="8686800" cy="5663089"/>
          </a:xfrm>
        </p:spPr>
        <p:txBody>
          <a:bodyPr wrap="square">
            <a:spAutoFit/>
          </a:bodyPr>
          <a:lstStyle/>
          <a:p>
            <a:pPr marL="403225" indent="-403225" algn="l">
              <a:spcBef>
                <a:spcPts val="0"/>
              </a:spcBef>
              <a:defRPr/>
            </a:pPr>
            <a:r>
              <a:rPr lang="en-US" sz="3200" dirty="0">
                <a:solidFill>
                  <a:schemeClr val="tx1"/>
                </a:solidFill>
                <a:cs typeface="Arial" pitchFamily="34" charset="0"/>
              </a:rPr>
              <a:t>Respect for the Word:</a:t>
            </a:r>
          </a:p>
          <a:p>
            <a:pPr algn="l">
              <a:spcBef>
                <a:spcPts val="0"/>
              </a:spcBef>
              <a:defRPr/>
            </a:pPr>
            <a:r>
              <a:rPr lang="en-US" sz="2750" dirty="0">
                <a:solidFill>
                  <a:schemeClr val="tx1"/>
                </a:solidFill>
                <a:cs typeface="Arial" pitchFamily="34" charset="0"/>
              </a:rPr>
              <a:t>“All Scripture is breathed out by God and profitable for teaching, for reproof, for correction, and for training in righteousness, that the man of God may be complete, equipped for every good work.”</a:t>
            </a:r>
            <a:br>
              <a:rPr lang="en-US" sz="2750" dirty="0">
                <a:solidFill>
                  <a:schemeClr val="tx1"/>
                </a:solidFill>
                <a:cs typeface="Arial" pitchFamily="34" charset="0"/>
              </a:rPr>
            </a:br>
            <a:r>
              <a:rPr lang="en-US" sz="2750" dirty="0">
                <a:solidFill>
                  <a:schemeClr val="tx1"/>
                </a:solidFill>
                <a:cs typeface="Arial" pitchFamily="34" charset="0"/>
              </a:rPr>
              <a:t>(2 Timothy 3:16-17)</a:t>
            </a:r>
          </a:p>
          <a:p>
            <a:pPr algn="l">
              <a:spcBef>
                <a:spcPts val="0"/>
              </a:spcBef>
              <a:defRPr/>
            </a:pPr>
            <a:r>
              <a:rPr lang="en-US" sz="2750" dirty="0">
                <a:solidFill>
                  <a:schemeClr val="tx1"/>
                </a:solidFill>
                <a:cs typeface="Arial" pitchFamily="34" charset="0"/>
              </a:rPr>
              <a:t>“And we also thank God constantly for this, that when you received the word of God, which you heard from us, you accepted it not as the word of men but as what it really is, the word of God, which is at work in you believers.”</a:t>
            </a:r>
            <a:br>
              <a:rPr lang="en-US" sz="2750" dirty="0">
                <a:solidFill>
                  <a:schemeClr val="tx1"/>
                </a:solidFill>
                <a:cs typeface="Arial" pitchFamily="34" charset="0"/>
              </a:rPr>
            </a:br>
            <a:r>
              <a:rPr lang="en-US" sz="2750" dirty="0">
                <a:solidFill>
                  <a:schemeClr val="tx1"/>
                </a:solidFill>
                <a:cs typeface="Arial" pitchFamily="34" charset="0"/>
              </a:rPr>
              <a:t>(1 Thessalonians 2:13)</a:t>
            </a:r>
          </a:p>
        </p:txBody>
      </p:sp>
      <p:sp>
        <p:nvSpPr>
          <p:cNvPr id="2" name="Slide Number Placeholder 1">
            <a:extLst>
              <a:ext uri="{FF2B5EF4-FFF2-40B4-BE49-F238E27FC236}">
                <a16:creationId xmlns:a16="http://schemas.microsoft.com/office/drawing/2014/main" id="{D6E4A258-06E0-E902-7CF8-4F97CA8584CB}"/>
              </a:ext>
            </a:extLst>
          </p:cNvPr>
          <p:cNvSpPr>
            <a:spLocks noGrp="1"/>
          </p:cNvSpPr>
          <p:nvPr>
            <p:ph type="sldNum" sz="quarter" idx="12"/>
          </p:nvPr>
        </p:nvSpPr>
        <p:spPr/>
        <p:txBody>
          <a:bodyPr/>
          <a:lstStyle/>
          <a:p>
            <a:pPr>
              <a:defRPr/>
            </a:pPr>
            <a:fld id="{79739108-5591-446A-82E8-08A0B23C2B92}" type="slidenum">
              <a:rPr lang="en-US" altLang="en-US" smtClean="0"/>
              <a:pPr>
                <a:defRPr/>
              </a:pPr>
              <a:t>4</a:t>
            </a:fld>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51949A5B-5DBA-EBF9-7D42-AE1112B12263}"/>
              </a:ext>
            </a:extLst>
          </p:cNvPr>
          <p:cNvSpPr>
            <a:spLocks noGrp="1" noChangeArrowheads="1"/>
          </p:cNvSpPr>
          <p:nvPr>
            <p:ph idx="1"/>
          </p:nvPr>
        </p:nvSpPr>
        <p:spPr>
          <a:xfrm>
            <a:off x="1349830" y="2026441"/>
            <a:ext cx="8686800" cy="5397375"/>
          </a:xfrm>
        </p:spPr>
        <p:txBody>
          <a:bodyPr wrap="square">
            <a:spAutoFit/>
          </a:bodyPr>
          <a:lstStyle/>
          <a:p>
            <a:pPr algn="l">
              <a:lnSpc>
                <a:spcPct val="80000"/>
              </a:lnSpc>
              <a:defRPr/>
            </a:pPr>
            <a:r>
              <a:rPr lang="en-US" sz="3600" dirty="0">
                <a:solidFill>
                  <a:schemeClr val="tx1"/>
                </a:solidFill>
                <a:cs typeface="Arial" pitchFamily="34" charset="0"/>
              </a:rPr>
              <a:t>The Bible Must Be The Standard For Our Faith:</a:t>
            </a:r>
          </a:p>
          <a:p>
            <a:pPr algn="l">
              <a:lnSpc>
                <a:spcPct val="80000"/>
              </a:lnSpc>
              <a:defRPr/>
            </a:pPr>
            <a:r>
              <a:rPr lang="en-US" sz="2800" dirty="0">
                <a:solidFill>
                  <a:schemeClr val="tx1"/>
                </a:solidFill>
                <a:cs typeface="Arial" pitchFamily="34" charset="0"/>
              </a:rPr>
              <a:t>“… whoever speaks, as one who speaks oracles of God; whoever serves, as one who serves by the strength that God supplies – in order that in everything God may be glorified through Jesus Christ. To him belong glory and dominion forever and ever. Amen.”</a:t>
            </a:r>
            <a:br>
              <a:rPr lang="en-US" sz="2800" dirty="0">
                <a:solidFill>
                  <a:schemeClr val="tx1"/>
                </a:solidFill>
                <a:cs typeface="Arial" pitchFamily="34" charset="0"/>
              </a:rPr>
            </a:br>
            <a:r>
              <a:rPr lang="en-US" sz="2800" dirty="0">
                <a:solidFill>
                  <a:schemeClr val="tx1"/>
                </a:solidFill>
                <a:cs typeface="Arial" pitchFamily="34" charset="0"/>
              </a:rPr>
              <a:t>(1 Peter 4:11)</a:t>
            </a:r>
          </a:p>
          <a:p>
            <a:pPr algn="l">
              <a:lnSpc>
                <a:spcPct val="80000"/>
              </a:lnSpc>
              <a:defRPr/>
            </a:pPr>
            <a:r>
              <a:rPr lang="en-US" sz="2800" dirty="0">
                <a:solidFill>
                  <a:schemeClr val="tx1"/>
                </a:solidFill>
                <a:cs typeface="Arial" pitchFamily="34" charset="0"/>
              </a:rPr>
              <a:t>“I have applied all these things to myself and Apollos for your benefit, brothers, that you may learn by us not to go beyond what is written, that none of you may be puffed up in favor of one against another.” (1 Corinthians 4:6)</a:t>
            </a:r>
          </a:p>
        </p:txBody>
      </p:sp>
      <p:sp>
        <p:nvSpPr>
          <p:cNvPr id="7" name="Rectangle 2">
            <a:extLst>
              <a:ext uri="{FF2B5EF4-FFF2-40B4-BE49-F238E27FC236}">
                <a16:creationId xmlns:a16="http://schemas.microsoft.com/office/drawing/2014/main" id="{CB6AF109-C62C-8CC5-E134-4FAB8622CE8A}"/>
              </a:ext>
            </a:extLst>
          </p:cNvPr>
          <p:cNvSpPr>
            <a:spLocks noGrp="1" noChangeArrowheads="1"/>
          </p:cNvSpPr>
          <p:nvPr>
            <p:ph type="title"/>
          </p:nvPr>
        </p:nvSpPr>
        <p:spPr>
          <a:xfrm>
            <a:off x="1548835" y="304800"/>
            <a:ext cx="7248119" cy="1569660"/>
          </a:xfrm>
        </p:spPr>
        <p:txBody>
          <a:bodyPr wrap="square">
            <a:spAutoFit/>
          </a:bodyPr>
          <a:lstStyle/>
          <a:p>
            <a:pPr>
              <a:defRPr/>
            </a:pPr>
            <a:r>
              <a:rPr lang="en-US" sz="4800" b="1" dirty="0">
                <a:solidFill>
                  <a:schemeClr val="tx1"/>
                </a:solidFill>
                <a:cs typeface="Arial" pitchFamily="34" charset="0"/>
              </a:rPr>
              <a:t>CONTENDING FOR THE WORD</a:t>
            </a:r>
            <a:endParaRPr lang="en-US" sz="4800" dirty="0">
              <a:solidFill>
                <a:schemeClr val="tx1"/>
              </a:solidFill>
              <a:cs typeface="Arial" pitchFamily="34" charset="0"/>
            </a:endParaRPr>
          </a:p>
        </p:txBody>
      </p:sp>
      <p:sp>
        <p:nvSpPr>
          <p:cNvPr id="2" name="Slide Number Placeholder 1">
            <a:extLst>
              <a:ext uri="{FF2B5EF4-FFF2-40B4-BE49-F238E27FC236}">
                <a16:creationId xmlns:a16="http://schemas.microsoft.com/office/drawing/2014/main" id="{74ACAB74-06F7-1F5C-C8A3-FB6368389783}"/>
              </a:ext>
            </a:extLst>
          </p:cNvPr>
          <p:cNvSpPr>
            <a:spLocks noGrp="1"/>
          </p:cNvSpPr>
          <p:nvPr>
            <p:ph type="sldNum" sz="quarter" idx="12"/>
          </p:nvPr>
        </p:nvSpPr>
        <p:spPr/>
        <p:txBody>
          <a:bodyPr/>
          <a:lstStyle/>
          <a:p>
            <a:pPr>
              <a:defRPr/>
            </a:pPr>
            <a:fld id="{79739108-5591-446A-82E8-08A0B23C2B92}" type="slidenum">
              <a:rPr lang="en-US" altLang="en-US" smtClean="0"/>
              <a:pPr>
                <a:defRPr/>
              </a:pPr>
              <a:t>5</a:t>
            </a:fld>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31407D7D-8491-F883-4085-DE86499940F2}"/>
              </a:ext>
            </a:extLst>
          </p:cNvPr>
          <p:cNvSpPr>
            <a:spLocks noGrp="1" noChangeArrowheads="1"/>
          </p:cNvSpPr>
          <p:nvPr>
            <p:ph idx="1"/>
          </p:nvPr>
        </p:nvSpPr>
        <p:spPr>
          <a:xfrm>
            <a:off x="1338944" y="1872344"/>
            <a:ext cx="8686800" cy="5878532"/>
          </a:xfrm>
        </p:spPr>
        <p:txBody>
          <a:bodyPr>
            <a:spAutoFit/>
          </a:bodyPr>
          <a:lstStyle/>
          <a:p>
            <a:pPr algn="l">
              <a:spcBef>
                <a:spcPts val="0"/>
              </a:spcBef>
              <a:defRPr/>
            </a:pPr>
            <a:r>
              <a:rPr lang="en-US" sz="3200" dirty="0">
                <a:solidFill>
                  <a:schemeClr val="tx1"/>
                </a:solidFill>
                <a:cs typeface="Arial" pitchFamily="34" charset="0"/>
              </a:rPr>
              <a:t>We Must Teach All The Word:</a:t>
            </a:r>
          </a:p>
          <a:p>
            <a:pPr algn="l">
              <a:spcBef>
                <a:spcPts val="0"/>
              </a:spcBef>
              <a:defRPr/>
            </a:pPr>
            <a:r>
              <a:rPr lang="en-US" sz="2600" dirty="0">
                <a:solidFill>
                  <a:schemeClr val="tx1"/>
                </a:solidFill>
                <a:cs typeface="Arial" pitchFamily="34" charset="0"/>
              </a:rPr>
              <a:t>“… for I did not shrink from declaring to you the whole counsel of God.” (Acts 20:27)</a:t>
            </a:r>
          </a:p>
          <a:p>
            <a:pPr marL="403225" indent="-403225" algn="l">
              <a:spcBef>
                <a:spcPts val="0"/>
              </a:spcBef>
              <a:defRPr/>
            </a:pPr>
            <a:r>
              <a:rPr lang="en-US" sz="3200" dirty="0">
                <a:solidFill>
                  <a:schemeClr val="tx1"/>
                </a:solidFill>
                <a:cs typeface="Arial" pitchFamily="34" charset="0"/>
              </a:rPr>
              <a:t>Teaching There Is One Church:</a:t>
            </a:r>
          </a:p>
          <a:p>
            <a:pPr algn="l">
              <a:spcBef>
                <a:spcPts val="0"/>
              </a:spcBef>
              <a:defRPr/>
            </a:pPr>
            <a:r>
              <a:rPr lang="en-US" sz="2600" dirty="0">
                <a:solidFill>
                  <a:schemeClr val="tx1"/>
                </a:solidFill>
                <a:cs typeface="Arial" pitchFamily="34" charset="0"/>
              </a:rPr>
              <a:t>“And I tell you, you are Peter, and on this rock I will build my church, and the gates of hell shall not prevail against it.” (Matthew 16:18)</a:t>
            </a:r>
          </a:p>
          <a:p>
            <a:pPr algn="l">
              <a:spcBef>
                <a:spcPts val="0"/>
              </a:spcBef>
              <a:defRPr/>
            </a:pPr>
            <a:r>
              <a:rPr lang="en-US" sz="2600" dirty="0">
                <a:solidFill>
                  <a:schemeClr val="tx1"/>
                </a:solidFill>
                <a:cs typeface="Arial" pitchFamily="34" charset="0"/>
              </a:rPr>
              <a:t>“There is one body and one Spirit just as you were called to the one hope that belongs to your call” (Ephesians 4:4)</a:t>
            </a:r>
          </a:p>
          <a:p>
            <a:pPr algn="l">
              <a:spcBef>
                <a:spcPts val="0"/>
              </a:spcBef>
              <a:defRPr/>
            </a:pPr>
            <a:r>
              <a:rPr lang="en-US" sz="2600" dirty="0">
                <a:solidFill>
                  <a:schemeClr val="tx1"/>
                </a:solidFill>
                <a:cs typeface="Arial" pitchFamily="34" charset="0"/>
              </a:rPr>
              <a:t>“And he is the head of the body, the church. He is the beginning, the firstborn from the dead, that in everything he might be preeminent.”</a:t>
            </a:r>
            <a:br>
              <a:rPr lang="en-US" sz="2600" dirty="0">
                <a:solidFill>
                  <a:schemeClr val="tx1"/>
                </a:solidFill>
                <a:cs typeface="Arial" pitchFamily="34" charset="0"/>
              </a:rPr>
            </a:br>
            <a:r>
              <a:rPr lang="en-US" sz="2600" dirty="0">
                <a:solidFill>
                  <a:schemeClr val="tx1"/>
                </a:solidFill>
                <a:cs typeface="Arial" pitchFamily="34" charset="0"/>
              </a:rPr>
              <a:t>(Colossians 1:18)</a:t>
            </a:r>
          </a:p>
        </p:txBody>
      </p:sp>
      <p:sp>
        <p:nvSpPr>
          <p:cNvPr id="7" name="Rectangle 2">
            <a:extLst>
              <a:ext uri="{FF2B5EF4-FFF2-40B4-BE49-F238E27FC236}">
                <a16:creationId xmlns:a16="http://schemas.microsoft.com/office/drawing/2014/main" id="{CD695DA2-64DC-BF4B-B039-4B57B9E9BBC9}"/>
              </a:ext>
            </a:extLst>
          </p:cNvPr>
          <p:cNvSpPr>
            <a:spLocks noGrp="1" noChangeArrowheads="1"/>
          </p:cNvSpPr>
          <p:nvPr>
            <p:ph type="title"/>
          </p:nvPr>
        </p:nvSpPr>
        <p:spPr>
          <a:xfrm>
            <a:off x="1548835" y="304800"/>
            <a:ext cx="7248119" cy="1569660"/>
          </a:xfrm>
        </p:spPr>
        <p:txBody>
          <a:bodyPr wrap="square">
            <a:spAutoFit/>
          </a:bodyPr>
          <a:lstStyle/>
          <a:p>
            <a:pPr>
              <a:defRPr/>
            </a:pPr>
            <a:r>
              <a:rPr lang="en-US" sz="4800" b="1" dirty="0">
                <a:solidFill>
                  <a:schemeClr val="tx1"/>
                </a:solidFill>
                <a:cs typeface="Arial" pitchFamily="34" charset="0"/>
              </a:rPr>
              <a:t>CONTENDING FOR THE WORD</a:t>
            </a:r>
            <a:endParaRPr lang="en-US" sz="4800" dirty="0">
              <a:solidFill>
                <a:schemeClr val="tx1"/>
              </a:solidFill>
              <a:cs typeface="Arial" pitchFamily="34" charset="0"/>
            </a:endParaRPr>
          </a:p>
        </p:txBody>
      </p:sp>
      <p:sp>
        <p:nvSpPr>
          <p:cNvPr id="2" name="Slide Number Placeholder 1">
            <a:extLst>
              <a:ext uri="{FF2B5EF4-FFF2-40B4-BE49-F238E27FC236}">
                <a16:creationId xmlns:a16="http://schemas.microsoft.com/office/drawing/2014/main" id="{836737DB-97D3-1C4F-CC74-7631A56C32F6}"/>
              </a:ext>
            </a:extLst>
          </p:cNvPr>
          <p:cNvSpPr>
            <a:spLocks noGrp="1"/>
          </p:cNvSpPr>
          <p:nvPr>
            <p:ph type="sldNum" sz="quarter" idx="12"/>
          </p:nvPr>
        </p:nvSpPr>
        <p:spPr/>
        <p:txBody>
          <a:bodyPr/>
          <a:lstStyle/>
          <a:p>
            <a:pPr>
              <a:defRPr/>
            </a:pPr>
            <a:fld id="{79739108-5591-446A-82E8-08A0B23C2B92}" type="slidenum">
              <a:rPr lang="en-US" altLang="en-US" smtClean="0"/>
              <a:pPr>
                <a:defRPr/>
              </a:pPr>
              <a:t>6</a:t>
            </a:fld>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id="{962D634F-3A18-7DB8-93D3-9F6549C2872C}"/>
              </a:ext>
            </a:extLst>
          </p:cNvPr>
          <p:cNvSpPr>
            <a:spLocks noGrp="1" noChangeAspect="1" noChangeArrowheads="1"/>
          </p:cNvSpPr>
          <p:nvPr>
            <p:ph idx="1"/>
          </p:nvPr>
        </p:nvSpPr>
        <p:spPr>
          <a:xfrm>
            <a:off x="1338944" y="1981200"/>
            <a:ext cx="8686800" cy="4890570"/>
          </a:xfrm>
        </p:spPr>
        <p:txBody>
          <a:bodyPr>
            <a:spAutoFit/>
          </a:bodyPr>
          <a:lstStyle/>
          <a:p>
            <a:pPr marL="403225" indent="-403225" algn="l">
              <a:spcBef>
                <a:spcPts val="0"/>
              </a:spcBef>
              <a:defRPr/>
            </a:pPr>
            <a:r>
              <a:rPr lang="en-US" sz="4000" dirty="0">
                <a:solidFill>
                  <a:schemeClr val="tx1"/>
                </a:solidFill>
                <a:cs typeface="Arial" pitchFamily="34" charset="0"/>
              </a:rPr>
              <a:t>We Are To Have No Fellowship: </a:t>
            </a:r>
          </a:p>
          <a:p>
            <a:pPr marL="0" indent="0" algn="l">
              <a:spcBef>
                <a:spcPts val="0"/>
              </a:spcBef>
              <a:buNone/>
              <a:defRPr/>
            </a:pPr>
            <a:endParaRPr lang="en-US" dirty="0">
              <a:solidFill>
                <a:schemeClr val="tx1"/>
              </a:solidFill>
              <a:cs typeface="Arial" pitchFamily="34" charset="0"/>
            </a:endParaRPr>
          </a:p>
          <a:p>
            <a:pPr algn="l">
              <a:spcBef>
                <a:spcPts val="0"/>
              </a:spcBef>
              <a:defRPr/>
            </a:pPr>
            <a:r>
              <a:rPr lang="en-US" sz="2800" dirty="0">
                <a:solidFill>
                  <a:schemeClr val="tx1"/>
                </a:solidFill>
                <a:cs typeface="Arial" pitchFamily="34" charset="0"/>
              </a:rPr>
              <a:t>“Take no part in the unfruitful works of darkness, but instead expose them.” (Ephesians 5:11)</a:t>
            </a:r>
          </a:p>
          <a:p>
            <a:pPr marL="0" indent="0" algn="l">
              <a:spcBef>
                <a:spcPts val="0"/>
              </a:spcBef>
              <a:buNone/>
              <a:defRPr/>
            </a:pPr>
            <a:endParaRPr lang="en-US" sz="2800" dirty="0">
              <a:solidFill>
                <a:schemeClr val="tx1"/>
              </a:solidFill>
              <a:cs typeface="Arial" pitchFamily="34" charset="0"/>
            </a:endParaRPr>
          </a:p>
          <a:p>
            <a:pPr algn="l">
              <a:spcBef>
                <a:spcPts val="0"/>
              </a:spcBef>
              <a:defRPr/>
            </a:pPr>
            <a:r>
              <a:rPr lang="en-US" sz="2800" dirty="0">
                <a:solidFill>
                  <a:schemeClr val="tx1"/>
                </a:solidFill>
                <a:cs typeface="Arial" pitchFamily="34" charset="0"/>
              </a:rPr>
              <a:t>“I appeal to you, brothers, to watch out for those who cause divisions and create obstacles contrary to the doctrine that you have been taught; avoid them.”</a:t>
            </a:r>
            <a:br>
              <a:rPr lang="en-US" sz="2800" dirty="0">
                <a:solidFill>
                  <a:schemeClr val="tx1"/>
                </a:solidFill>
                <a:cs typeface="Arial" pitchFamily="34" charset="0"/>
              </a:rPr>
            </a:br>
            <a:r>
              <a:rPr lang="en-US" sz="2800" dirty="0">
                <a:solidFill>
                  <a:schemeClr val="tx1"/>
                </a:solidFill>
                <a:cs typeface="Arial" pitchFamily="34" charset="0"/>
              </a:rPr>
              <a:t>(Romans 16:17)</a:t>
            </a:r>
          </a:p>
        </p:txBody>
      </p:sp>
      <p:sp>
        <p:nvSpPr>
          <p:cNvPr id="2" name="Rectangle 2">
            <a:extLst>
              <a:ext uri="{FF2B5EF4-FFF2-40B4-BE49-F238E27FC236}">
                <a16:creationId xmlns:a16="http://schemas.microsoft.com/office/drawing/2014/main" id="{46E9E94C-F548-A58F-2EE5-A3207DD1060D}"/>
              </a:ext>
            </a:extLst>
          </p:cNvPr>
          <p:cNvSpPr txBox="1">
            <a:spLocks noChangeArrowheads="1"/>
          </p:cNvSpPr>
          <p:nvPr/>
        </p:nvSpPr>
        <p:spPr>
          <a:xfrm>
            <a:off x="1502230" y="324452"/>
            <a:ext cx="7032170" cy="1569660"/>
          </a:xfrm>
          <a:prstGeom prst="rect">
            <a:avLst/>
          </a:prstGeom>
        </p:spPr>
        <p:txBody>
          <a:bodyPr vert="horz" wrap="square" lIns="91440" tIns="45720" rIns="91440" bIns="45720" rtlCol="0" anchor="b">
            <a:spAutoFit/>
          </a:bodyPr>
          <a:lstStyle>
            <a:lvl1pPr algn="l" defTabSz="502920" rtl="0" eaLnBrk="1" latinLnBrk="0" hangingPunct="1">
              <a:spcBef>
                <a:spcPct val="0"/>
              </a:spcBef>
              <a:buNone/>
              <a:defRPr sz="594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en-US" sz="4800" b="1" dirty="0">
                <a:solidFill>
                  <a:schemeClr val="tx1"/>
                </a:solidFill>
                <a:cs typeface="Arial" pitchFamily="34" charset="0"/>
              </a:rPr>
              <a:t>CONTENDING AGAINST FALSE TEACHERS</a:t>
            </a:r>
            <a:endParaRPr lang="en-US" sz="4800" dirty="0">
              <a:solidFill>
                <a:schemeClr val="tx1"/>
              </a:solidFill>
              <a:cs typeface="Arial" pitchFamily="34" charset="0"/>
            </a:endParaRPr>
          </a:p>
        </p:txBody>
      </p:sp>
      <p:sp>
        <p:nvSpPr>
          <p:cNvPr id="3" name="Slide Number Placeholder 2">
            <a:extLst>
              <a:ext uri="{FF2B5EF4-FFF2-40B4-BE49-F238E27FC236}">
                <a16:creationId xmlns:a16="http://schemas.microsoft.com/office/drawing/2014/main" id="{6F62449D-71E6-4269-D2F2-EB237A5628DB}"/>
              </a:ext>
            </a:extLst>
          </p:cNvPr>
          <p:cNvSpPr>
            <a:spLocks noGrp="1"/>
          </p:cNvSpPr>
          <p:nvPr>
            <p:ph type="sldNum" sz="quarter" idx="12"/>
          </p:nvPr>
        </p:nvSpPr>
        <p:spPr/>
        <p:txBody>
          <a:bodyPr/>
          <a:lstStyle/>
          <a:p>
            <a:pPr>
              <a:defRPr/>
            </a:pPr>
            <a:fld id="{79739108-5591-446A-82E8-08A0B23C2B92}" type="slidenum">
              <a:rPr lang="en-US" altLang="en-US" smtClean="0"/>
              <a:pPr>
                <a:defRPr/>
              </a:pPr>
              <a:t>7</a:t>
            </a:fld>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id="{87E8A553-47DB-E5BF-3BF5-D4C9AEFE2F6B}"/>
              </a:ext>
            </a:extLst>
          </p:cNvPr>
          <p:cNvSpPr>
            <a:spLocks noGrp="1" noChangeArrowheads="1"/>
          </p:cNvSpPr>
          <p:nvPr>
            <p:ph idx="1"/>
          </p:nvPr>
        </p:nvSpPr>
        <p:spPr>
          <a:xfrm>
            <a:off x="1338944" y="1959430"/>
            <a:ext cx="8686800" cy="5786199"/>
          </a:xfrm>
        </p:spPr>
        <p:txBody>
          <a:bodyPr>
            <a:spAutoFit/>
          </a:bodyPr>
          <a:lstStyle/>
          <a:p>
            <a:pPr algn="l">
              <a:spcBef>
                <a:spcPts val="0"/>
              </a:spcBef>
              <a:defRPr/>
            </a:pPr>
            <a:r>
              <a:rPr lang="en-US" sz="3200" dirty="0">
                <a:solidFill>
                  <a:schemeClr val="tx1"/>
                </a:solidFill>
                <a:cs typeface="Arial" pitchFamily="34" charset="0"/>
              </a:rPr>
              <a:t>Do Not Condone Their Teaching:</a:t>
            </a:r>
          </a:p>
          <a:p>
            <a:pPr algn="l">
              <a:spcBef>
                <a:spcPts val="0"/>
              </a:spcBef>
              <a:defRPr/>
            </a:pPr>
            <a:r>
              <a:rPr lang="en-US" sz="2600" dirty="0">
                <a:solidFill>
                  <a:schemeClr val="tx1"/>
                </a:solidFill>
                <a:cs typeface="Arial" pitchFamily="34" charset="0"/>
              </a:rPr>
              <a:t>“Beloved, do not believe every spirit, but test the spirits to see whether they are from God, for many false prophets have gone out into the world.”</a:t>
            </a:r>
            <a:br>
              <a:rPr lang="en-US" sz="2600" dirty="0">
                <a:solidFill>
                  <a:schemeClr val="tx1"/>
                </a:solidFill>
                <a:cs typeface="Arial" pitchFamily="34" charset="0"/>
              </a:rPr>
            </a:br>
            <a:r>
              <a:rPr lang="en-US" sz="2600" dirty="0">
                <a:solidFill>
                  <a:schemeClr val="tx1"/>
                </a:solidFill>
                <a:cs typeface="Arial" pitchFamily="34" charset="0"/>
              </a:rPr>
              <a:t>(1 John 4:1)</a:t>
            </a:r>
          </a:p>
          <a:p>
            <a:pPr marL="0" indent="0" algn="l">
              <a:spcBef>
                <a:spcPts val="0"/>
              </a:spcBef>
              <a:buNone/>
              <a:defRPr/>
            </a:pPr>
            <a:endParaRPr lang="en-US" sz="2600" dirty="0">
              <a:solidFill>
                <a:schemeClr val="tx1"/>
              </a:solidFill>
              <a:cs typeface="Arial" pitchFamily="34" charset="0"/>
            </a:endParaRPr>
          </a:p>
          <a:p>
            <a:pPr algn="l">
              <a:spcBef>
                <a:spcPts val="0"/>
              </a:spcBef>
              <a:defRPr/>
            </a:pPr>
            <a:r>
              <a:rPr lang="en-US" sz="2600" dirty="0">
                <a:solidFill>
                  <a:schemeClr val="tx1"/>
                </a:solidFill>
                <a:cs typeface="Arial" pitchFamily="34" charset="0"/>
              </a:rPr>
              <a:t>“Everyone who goes on ahead and does not abide in the teaching of Christ, does not have God. Whoever abides in the teaching has both the Father and the Son. If anyone comes to you and does not bring this teaching, do not receive him into your house or give him any greeting, for whoever greets him takes part in his wicked works.” (2 John 9-11)</a:t>
            </a:r>
          </a:p>
        </p:txBody>
      </p:sp>
      <p:sp>
        <p:nvSpPr>
          <p:cNvPr id="6" name="Rectangle 2">
            <a:extLst>
              <a:ext uri="{FF2B5EF4-FFF2-40B4-BE49-F238E27FC236}">
                <a16:creationId xmlns:a16="http://schemas.microsoft.com/office/drawing/2014/main" id="{47DD5928-285C-9921-53C6-E1A5128A0483}"/>
              </a:ext>
            </a:extLst>
          </p:cNvPr>
          <p:cNvSpPr txBox="1">
            <a:spLocks noChangeArrowheads="1"/>
          </p:cNvSpPr>
          <p:nvPr/>
        </p:nvSpPr>
        <p:spPr>
          <a:xfrm>
            <a:off x="1502230" y="324452"/>
            <a:ext cx="7032170" cy="1569660"/>
          </a:xfrm>
          <a:prstGeom prst="rect">
            <a:avLst/>
          </a:prstGeom>
        </p:spPr>
        <p:txBody>
          <a:bodyPr vert="horz" wrap="square" lIns="91440" tIns="45720" rIns="91440" bIns="45720" rtlCol="0" anchor="b">
            <a:spAutoFit/>
          </a:bodyPr>
          <a:lstStyle>
            <a:lvl1pPr algn="l" defTabSz="502920" rtl="0" eaLnBrk="1" latinLnBrk="0" hangingPunct="1">
              <a:spcBef>
                <a:spcPct val="0"/>
              </a:spcBef>
              <a:buNone/>
              <a:defRPr sz="594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en-US" sz="4800" b="1" dirty="0">
                <a:solidFill>
                  <a:schemeClr val="tx1"/>
                </a:solidFill>
                <a:cs typeface="Arial" pitchFamily="34" charset="0"/>
              </a:rPr>
              <a:t>CONTENDING AGAINST FALSE TEACHERS</a:t>
            </a:r>
            <a:endParaRPr lang="en-US" sz="4800" dirty="0">
              <a:solidFill>
                <a:schemeClr val="tx1"/>
              </a:solidFill>
              <a:cs typeface="Arial" pitchFamily="34" charset="0"/>
            </a:endParaRPr>
          </a:p>
        </p:txBody>
      </p:sp>
      <p:sp>
        <p:nvSpPr>
          <p:cNvPr id="2" name="Slide Number Placeholder 1">
            <a:extLst>
              <a:ext uri="{FF2B5EF4-FFF2-40B4-BE49-F238E27FC236}">
                <a16:creationId xmlns:a16="http://schemas.microsoft.com/office/drawing/2014/main" id="{65E4D83B-EAFA-F117-F2E2-2E549E83643D}"/>
              </a:ext>
            </a:extLst>
          </p:cNvPr>
          <p:cNvSpPr>
            <a:spLocks noGrp="1"/>
          </p:cNvSpPr>
          <p:nvPr>
            <p:ph type="sldNum" sz="quarter" idx="12"/>
          </p:nvPr>
        </p:nvSpPr>
        <p:spPr/>
        <p:txBody>
          <a:bodyPr/>
          <a:lstStyle/>
          <a:p>
            <a:pPr>
              <a:defRPr/>
            </a:pPr>
            <a:fld id="{79739108-5591-446A-82E8-08A0B23C2B92}" type="slidenum">
              <a:rPr lang="en-US" altLang="en-US" smtClean="0"/>
              <a:pPr>
                <a:defRPr/>
              </a:pPr>
              <a:t>8</a:t>
            </a:fld>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7">
            <a:extLst>
              <a:ext uri="{FF2B5EF4-FFF2-40B4-BE49-F238E27FC236}">
                <a16:creationId xmlns:a16="http://schemas.microsoft.com/office/drawing/2014/main" id="{AA10A310-75F6-148E-9245-6AEC802FE6E5}"/>
              </a:ext>
            </a:extLst>
          </p:cNvPr>
          <p:cNvSpPr txBox="1">
            <a:spLocks noChangeArrowheads="1"/>
          </p:cNvSpPr>
          <p:nvPr/>
        </p:nvSpPr>
        <p:spPr bwMode="auto">
          <a:xfrm>
            <a:off x="1338944" y="1852957"/>
            <a:ext cx="8686800" cy="5707052"/>
          </a:xfrm>
          <a:prstGeom prst="rect">
            <a:avLst/>
          </a:prstGeom>
          <a:noFill/>
          <a:ln w="9525">
            <a:noFill/>
            <a:miter lim="800000"/>
            <a:headEnd/>
            <a:tailEnd/>
          </a:ln>
        </p:spPr>
        <p:txBody>
          <a:bodyPr lIns="104498" tIns="52249" rIns="104498" bIns="52249">
            <a:spAutoFit/>
          </a:bodyPr>
          <a:lstStyle/>
          <a:p>
            <a:pPr marL="696651" indent="-696651">
              <a:defRPr/>
            </a:pPr>
            <a:r>
              <a:rPr lang="en-US" sz="3200" dirty="0">
                <a:cs typeface="Arial" pitchFamily="34" charset="0"/>
              </a:rPr>
              <a:t>Paul Exposed False Teachers:</a:t>
            </a:r>
          </a:p>
          <a:p>
            <a:pPr marL="582357">
              <a:defRPr/>
            </a:pPr>
            <a:r>
              <a:rPr lang="en-US" sz="3000" dirty="0">
                <a:cs typeface="Arial" pitchFamily="34" charset="0"/>
              </a:rPr>
              <a:t>1 Timothy 1:20 (Hymenaeus, Alexander) </a:t>
            </a:r>
          </a:p>
          <a:p>
            <a:pPr marL="582357">
              <a:defRPr/>
            </a:pPr>
            <a:r>
              <a:rPr lang="en-US" sz="3000" dirty="0">
                <a:cs typeface="Arial" pitchFamily="34" charset="0"/>
              </a:rPr>
              <a:t>2 Timothy 2:17-18 (Hymenaeus, Philetus)</a:t>
            </a:r>
          </a:p>
          <a:p>
            <a:pPr marL="582357">
              <a:defRPr/>
            </a:pPr>
            <a:r>
              <a:rPr lang="en-US" sz="3000" dirty="0">
                <a:cs typeface="Arial" pitchFamily="34" charset="0"/>
              </a:rPr>
              <a:t>2 Timothy 4:14 (Alexander)</a:t>
            </a:r>
          </a:p>
          <a:p>
            <a:pPr marL="582357" indent="-324741">
              <a:defRPr/>
            </a:pPr>
            <a:r>
              <a:rPr lang="en-US" sz="3000" dirty="0">
                <a:cs typeface="Arial" pitchFamily="34" charset="0"/>
              </a:rPr>
              <a:t>	2 Timothy 4:10 (Demas)</a:t>
            </a:r>
          </a:p>
          <a:p>
            <a:pPr marL="696651" indent="-696651">
              <a:defRPr/>
            </a:pPr>
            <a:endParaRPr lang="en-US" sz="3000" dirty="0">
              <a:cs typeface="Arial" pitchFamily="34" charset="0"/>
            </a:endParaRPr>
          </a:p>
          <a:p>
            <a:pPr marL="696651" indent="-696651">
              <a:defRPr/>
            </a:pPr>
            <a:r>
              <a:rPr lang="en-US" sz="3200" dirty="0">
                <a:cs typeface="Arial" pitchFamily="34" charset="0"/>
              </a:rPr>
              <a:t>John Exposed False Teachers:</a:t>
            </a:r>
          </a:p>
          <a:p>
            <a:pPr marL="576914" indent="23585">
              <a:defRPr/>
            </a:pPr>
            <a:r>
              <a:rPr lang="en-US" sz="3000" dirty="0">
                <a:cs typeface="Arial" pitchFamily="34" charset="0"/>
              </a:rPr>
              <a:t>3 John 9-10 (Diotrephes)</a:t>
            </a:r>
            <a:br>
              <a:rPr lang="en-US" sz="3000" dirty="0">
                <a:cs typeface="Arial" pitchFamily="34" charset="0"/>
              </a:rPr>
            </a:br>
            <a:endParaRPr lang="en-US" sz="3000" dirty="0">
              <a:cs typeface="Arial" pitchFamily="34" charset="0"/>
            </a:endParaRPr>
          </a:p>
          <a:p>
            <a:pPr marL="696651" indent="-696651">
              <a:defRPr/>
            </a:pPr>
            <a:r>
              <a:rPr lang="en-US" sz="3200" dirty="0">
                <a:cs typeface="Arial" pitchFamily="34" charset="0"/>
              </a:rPr>
              <a:t>Jesus Exposed False Teachers:</a:t>
            </a:r>
          </a:p>
          <a:p>
            <a:pPr marL="582357">
              <a:defRPr/>
            </a:pPr>
            <a:r>
              <a:rPr lang="en-US" sz="3000" dirty="0">
                <a:cs typeface="Arial" pitchFamily="34" charset="0"/>
              </a:rPr>
              <a:t>Matthew 23:13-17 (scribes, Pharisees, hypocrites, sons of hell, blind guides, fools)</a:t>
            </a:r>
          </a:p>
        </p:txBody>
      </p:sp>
      <p:sp>
        <p:nvSpPr>
          <p:cNvPr id="2" name="Rectangle 2">
            <a:extLst>
              <a:ext uri="{FF2B5EF4-FFF2-40B4-BE49-F238E27FC236}">
                <a16:creationId xmlns:a16="http://schemas.microsoft.com/office/drawing/2014/main" id="{D51E127B-2F41-1580-6502-4D01A13ACA5B}"/>
              </a:ext>
            </a:extLst>
          </p:cNvPr>
          <p:cNvSpPr txBox="1">
            <a:spLocks noChangeArrowheads="1"/>
          </p:cNvSpPr>
          <p:nvPr/>
        </p:nvSpPr>
        <p:spPr>
          <a:xfrm>
            <a:off x="1502228" y="685800"/>
            <a:ext cx="7336972" cy="830997"/>
          </a:xfrm>
          <a:prstGeom prst="rect">
            <a:avLst/>
          </a:prstGeom>
        </p:spPr>
        <p:txBody>
          <a:bodyPr vert="horz" wrap="square" lIns="91440" tIns="45720" rIns="91440" bIns="45720" rtlCol="0" anchor="b">
            <a:spAutoFit/>
          </a:bodyPr>
          <a:lstStyle>
            <a:lvl1pPr algn="l" defTabSz="502920" rtl="0" eaLnBrk="1" latinLnBrk="0" hangingPunct="1">
              <a:spcBef>
                <a:spcPct val="0"/>
              </a:spcBef>
              <a:buNone/>
              <a:defRPr sz="594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en-US" sz="4800" b="1" dirty="0">
                <a:solidFill>
                  <a:schemeClr val="tx1"/>
                </a:solidFill>
                <a:cs typeface="Arial" pitchFamily="34" charset="0"/>
              </a:rPr>
              <a:t>FALSE TEACHERS NAMED</a:t>
            </a:r>
            <a:endParaRPr lang="en-US" sz="4800" dirty="0">
              <a:solidFill>
                <a:schemeClr val="tx1"/>
              </a:solidFill>
              <a:cs typeface="Arial" pitchFamily="34" charset="0"/>
            </a:endParaRPr>
          </a:p>
        </p:txBody>
      </p:sp>
      <p:sp>
        <p:nvSpPr>
          <p:cNvPr id="3" name="Slide Number Placeholder 2">
            <a:extLst>
              <a:ext uri="{FF2B5EF4-FFF2-40B4-BE49-F238E27FC236}">
                <a16:creationId xmlns:a16="http://schemas.microsoft.com/office/drawing/2014/main" id="{A3B108C7-B957-589F-EC79-4D36FDB7C6DA}"/>
              </a:ext>
            </a:extLst>
          </p:cNvPr>
          <p:cNvSpPr>
            <a:spLocks noGrp="1"/>
          </p:cNvSpPr>
          <p:nvPr>
            <p:ph type="sldNum" sz="quarter" idx="12"/>
          </p:nvPr>
        </p:nvSpPr>
        <p:spPr/>
        <p:txBody>
          <a:bodyPr/>
          <a:lstStyle/>
          <a:p>
            <a:pPr>
              <a:defRPr/>
            </a:pPr>
            <a:fld id="{79739108-5591-446A-82E8-08A0B23C2B92}" type="slidenum">
              <a:rPr lang="en-US" altLang="en-US" smtClean="0"/>
              <a:pPr>
                <a:defRPr/>
              </a:pPr>
              <a:t>9</a:t>
            </a:fld>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171">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171">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7171">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17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2433</TotalTime>
  <Words>1241</Words>
  <Application>Microsoft Office PowerPoint</Application>
  <PresentationFormat>Custom</PresentationFormat>
  <Paragraphs>133</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Century Gothic</vt:lpstr>
      <vt:lpstr>Wingdings 3</vt:lpstr>
      <vt:lpstr>Wisp</vt:lpstr>
      <vt:lpstr>“CONTENDING FOR THE FAITH”</vt:lpstr>
      <vt:lpstr>Arm Ourselves</vt:lpstr>
      <vt:lpstr>“CONTENDING FOR THE FAITH”</vt:lpstr>
      <vt:lpstr>CONTENDING FOR THE WORD</vt:lpstr>
      <vt:lpstr>CONTENDING FOR THE WORD</vt:lpstr>
      <vt:lpstr>CONTENDING FOR THE WORD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God’s Plan of Salvation</vt:lpstr>
    </vt:vector>
  </TitlesOfParts>
  <Company>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Contending For The Faith</dc:title>
  <dc:creator>Shawn Yon; Steve Wallace</dc:creator>
  <cp:lastModifiedBy>Richard Lidh</cp:lastModifiedBy>
  <cp:revision>89</cp:revision>
  <cp:lastPrinted>2024-09-25T00:59:47Z</cp:lastPrinted>
  <dcterms:created xsi:type="dcterms:W3CDTF">2004-06-11T07:16:36Z</dcterms:created>
  <dcterms:modified xsi:type="dcterms:W3CDTF">2024-09-25T01:00:18Z</dcterms:modified>
</cp:coreProperties>
</file>